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내가 근심하는 소리를 들으시고 원수의 두려움에서 나의 생명을 보존하소서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64 For the director of music. A psalm of David. Hear me, O God, as I voice my complaint; protect my life from the threat of the enemy.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의인은 여호와로 말미암아 즐거워하며 그에게 피하리니 마음이 정직한 자는 다 자랑하리로다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righteous rejoice in the LORD and take refuge in him; let all the upright in heart praise him!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주는 악을 꾀하는 자들의 음모에서 나를 숨겨 주시고 악을 행하는 자들의 소동에서 나를 감추어 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Hide me from the conspiracy of the wicked, from that noisy crowd of evildoers.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칼 같이 자기 혀를 연마하며 화살 같이 독한 말로 겨누고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sharpen their tongues like swords and aim their words like deadly arrows.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숨은 곳에서 온전한 자를 쏘며 갑자기 쏘고 두려워하지 아니하는도다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shoot from ambush at the innocent man; they shoot at him suddenly, without fear.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그들은 악한 목적으로 서로 격려하며 남몰래 올무 놓기를 함께 의논하고 하는 말이 누가 우리를 보리요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encourage each other in evil plans, they talk about hiding their snares; they say, "Who will see them?"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그들은 죄악을 꾸미며 이르기를 우리가 묘책을 찾았다 하나니 각 사람의 속 뜻과 마음이 깊도다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plot injustice and say, "We have devised a perfect plan!" Surely the mind and heart of man are cunning.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그러나 하나님이 그들을 쏘시리니 그들이 갑자기 화살에 상하리로다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God will shoot them with arrows; suddenly they will be struck down.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이러므로 그들이 엎드러지리니 그들의 혀가 그들을 해함이라 그들을 보는 자가 다 머리를 흔들리로다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turn their own tongues against them and bring them to ruin; all who see them will shake their heads in scorn.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모든 사람이 두려워하여 하나님의 일을 선포하며 그의 행하심을 깊이 생각하리로다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mankind will fear; they will proclaim the works of God and ponder what he has done.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