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온 땅이여 하나님께 즐거운 소리를 낼지어다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66 For the director of music. A song. A psalm. Shout with joy to God, all the earth!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하나님이여 주께서 우리를 시험하시되 우리를 단련하시기를 은을 단련함 같이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you, O God, tested us; you refined us like silver.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우리를 끌어 그물에 걸리게 하시며 어려운 짐을 우리 허리에 매어 두셨으며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brought us into prison and laid burdens on our backs.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사람들이 우리 머리를 타고 가게 하셨나이다 우리가 불과 물을 통과하였더니 주께서 우리를 끌어내사 풍부한 곳에 들이셨나이다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let men ride over our heads; we went through fire and water, but you brought us to a place of abundance.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번제물을 가지고 주의 집에 들어가서 나의 서원을 주께 갚으리니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come to your temple with burnt offerings and fulfill my vows to you --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이는 내 입술이 낸 것이요 내 환난 때에 내 입이 말한 것이니이다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vows my lips promised and my mouth spoke when I was in trouble.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숫양의 향기와 함께 살진 것으로 주께 번제를 드리며 수소와 염소를 드리리이다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sacrifice fat animals to you and an offering of rams; I will offer bulls and goats. Selah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하나님을 두려워하는 너희들아 다 와서 들으라 하나님이 나의 영혼을 위하여 행하신 일을 내가 선포하리로다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and listen, all you who fear God; let me tell you what he has done for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나의 입으로 그에게 부르짖으며 나의 혀로 높이 찬송하였도다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cried out to him with my mouth; his praise was on my tongue.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나의 마음에 죄악을 품었더라면 주께서 듣지 아니하시리라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had cherished sin in my heart, the Lord would not have listened;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그러나 하나님이 실로 들으셨음이여 내 기도 소리에 귀를 기울이셨도다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God has surely listened and heard my voice in prayer.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그의 이름의 영광을 찬양하고 영화롭게 찬송할지어다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the glory of his name; make his praise glorious!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하나님을 찬송하리로다 그가 내 기도를 물리치지 아니하시고 그의 인자하심을 내게서 거두지도 아니하셨도다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be to God, who has not rejected my prayer or withheld his love from 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하나님께 아뢰기를 주의 일이 어찌 그리 엄위하신지요 주의 큰 권능으로 말미암아 주의 원수가 주께 복종할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Say to God, "How awesome are your deeds! So great is your power that your enemies cringe before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온 땅이 주께 경배하고 주를 노래하며 주의 이름을 노래하리이다 할지어다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earth bows down to you; they sing praise to you, they sing praise to your name."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와서 하나님께서 행하신 것을 보라 사람의 아들들에게 행하심이 엄위하시도다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and see what God has done, how awesome his works in man's behalf!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하나님이 바다를 변하여 육지가 되게 하셨으므로 무리가 걸어서 강을 건너고 우리가 거기서 주로 말미암아 기뻐하였도다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turned the sea into dry land, they passed through the waters on foot -- come, let us rejoice in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그의 능력으로 영원히 다스리시며 그의 눈으로 나라들을 살피시나니 거역하는 자들은 교만하지 말지어다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rules forever by his power, his eyes watch the nations -- let not the rebellious rise up against him.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만민들아 우리 하나님을 송축하며 그의 찬양 소리를 들리게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our God, O peoples, let the sound of his praise be heard;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그는 우리 영혼을 살려 두시고 우리의 실족함을 허락하지 아니하시는 주시로다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preserved our lives and kept our feet from slipping.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