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 일어나시니 원수들은 흩어지며 주를 미워하는 자들은 주 앞에서 도망하리이다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68 For the director of music. Of David. A psalm. A song. May God arise, may his enemies be scattered; may his foes flee before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주의 회중을 그 가운데에 살게 하셨나이다 하나님이여 주께서 가난한 자를 위하여 주의 은택을 준비하셨나이다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people settled in it, and from your bounty, O God, you provided for the poor.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주께서 말씀을 주시니 소식을 공포하는 여자들은 큰 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announced the word, and great was the company of those who proclaimed it: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여러 군대의 왕들이 도망하고 도망하니 집에 있던 여자들도 탈취물을 나누도다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"Kings and armies flee in haste; in the camps men divide the plunder.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너희가 양 우리에 누울 때에는 그 날개를 은으로 입히고 그 깃을 황금으로 입힌 비둘기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while you sleep among the campfires, the wings of my dove are sheathed with silver, its feathers with shining gold."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전능하신 이가 왕들을 그 중에서 흩으실 때에는 살몬에 눈이 날림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Almighty scattered the kings in the land, it was like snow fallen on Zalmon.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바산의 산은 하나님의 산임이여 바산의 산은 높은 산이로다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mountains of Bashan are majestic mountains; rugged are the mountains of Bashan.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너희 높은 산들아 어찌하여 하나님이 계시려 하는 산을 시기하여 보느냐 진실로 여호와께서 이 산에 영원히 계시리로다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gaze in envy, O rugged mountains, at the mountain where God chooses to reign, where the LORD himself will dwell forever?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하나님의 병거는 천천이요 만만이라 주께서 그 중에 계심이 시내 산 성소에 계심 같도다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chariots of God are tens of thousands and thousands of thousands; the Lord has come from Sinai into his sanctuary.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주께서 높은 곳으로 오르시며 사로잡은 자들을 취하시고 선물들을 사람들에게서 받으시며 반역자들로부터도 받으시니 여호와 하나님이 그들과 함께 계시기 때문이로다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ascended on high, you led captives in your train; you received gifts from men, even from the rebellious -- that you, O LORD God, might dwell there.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날마다 우리 짐을 지시는 주 곧 우리의 구원이신 하나님을 찬송할지로다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be to the Lord, to God our Savior, who daily bears our burdens. Selah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연기가 불려 가듯이 그들을 몰아내소서 불 앞에서 밀이 녹음 같이 악인이 하나님 앞에서 망하게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As smoke is blown away by the wind, may you blow them away; as wax melts before the fire, may the wicked perish before God.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하나님은 우리에게 구원의 하나님이시라 사망에서 벗어남은 주 여호와로 말미암거니와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Our God is a God who saves; from the Sovereign LORD comes escape from death.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그의 원수들의 머리 곧 죄를 짓고 다니는 자의 정수리는 하나님이 쳐서 깨뜨리시리로다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God will crush the heads of his enemies, the hairy crowns of those who go on in their sins.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주께서 말씀하시기를 내가 그들을 바산에서 돌아오게 하며 바다 깊은 곳에서 도로 나오게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says, "I will bring them from Bashan; I will bring them from the depths of the sea,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네가 그들을 심히 치고 그들의 피에 네 발을 잠그게 하며 네 집의 개의 혀로 네 원수들에게서 제 분깃을 얻게 하리라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you may plunge your feet in the blood of your foes, while the tongues of your dogs have their share."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하나님이여 그들이 주께서 행차하심을 보았으니 곧 나의 하나님, 나의 왕이 성소로 행차하시는 것이라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procession has come into view, O God, the procession of my God and King into the sanctuary.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소고 치는 처녀들 중에서 노래 부르는 자들은 앞서고 악기를 연주하는 자들은 뒤따르나이다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front are the singers, after them the musicians; with them are the maidens playing tambourines.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이스라엘의 근원에서 나온 너희여 대회 중에 하나님 곧 주를 송축할지어다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Praise God in the great congregation; praise the LORD in the assembly of Israel.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거기에는 그들을 주관하는 작은 베냐민과 유다의 고관과 그들의 무리와 스불론의 고관과 납달리의 고관이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the little tribe of Benjamin, leading them, there the great throng of Judah's princes, and there the princes of Zebulun and of Naphtali.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네 하나님이 너의 힘을 명령하셨도다 하나님이여 우리를 위하여 행하신 것을 견고하게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Summon your power, O God; show us your strength, O God, as you have done before.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예루살렘에 있는 주의 전을 위하여 왕들이 주께 예물을 드리리이다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Because of your temple at Jerusalem kings will bring you gifts.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의인은 기뻐하여 하나님 앞에서 뛰놀며 기뻐하고 즐거워할지어다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may the righteous be glad and rejoice before God; may they be happy and joyful.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갈밭의 들짐승과 수소의 무리와 만민의 송아지를 꾸짖으시고 은 조각을 발 아래에 밟으소서 그가 전쟁을 즐기는 백성을 흩으셨도다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Rebuke the beast among the reeds, the herd of bulls among the calves of the nations. Humbled, may it bring bars of silver. Scatter the nations who delight in war.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고관들은 애굽에서 나오고 구스인은 하나님을 향하여 그 손을 신속히 들리로다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Envoys will come from Egypt; Cush will submit herself to God.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땅의 왕국들아 하나님께 노래하고 주께 찬송할지어다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Sing to God, O kingdoms of the earth, sing praise to the Lord, Selah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옛적 하늘들의 하늘을 타신 자에게 찬송하라 주께서 그 소리를 내시니 웅장한 소리로다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him who rides the ancient skies above, who thunders with mighty voice.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너희는 하나님께 능력을 돌릴지어다 그의 위엄이 이스라엘 위에 있고 그의 능력이 구름 속에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Proclaim the power of God, whose majesty is over Israel, whose power is in the skies.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하나님이여 위엄을 성소에서 나타내시나이다 이스라엘의 하나님은 그의 백성에게 힘과 능력을 주시나니 하나님을 찬송할지어다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awesome, O God, in your sanctuary; the God of Israel gives power and strength to his people. Praise be to God!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하나님께 노래하며 그의 이름을 찬양하라 하늘을 타고 광야에 행하시던 이를 위하여 대로를 수축하라 그의 이름은 여호와이시니 그의 앞에서 뛰놀지어다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Sing to God, sing praise to his name, extol him who rides on the clouds -- his name is the LORD -- and rejoice before him.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그의 거룩한 처소에 계신 하나님은 고아의 아버지시며 과부의 재판장이시라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father to the fatherless, a defender of widows, is God in his holy dwelling.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하나님이 고독한 자들은 가족과 함께 살게 하시며 갇힌 자들은 이끌어 내사 형통하게 하시느니라 오직 거역하는 자들의 거처는 메마른 땅이로다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God sets the lonely in families, he leads forth the prisoners with singing; but the rebellious live in a sun-scorched land.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하나님이여 주의 백성 앞에서 앞서 나가사 광야에서 행진하셨을 때에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you went out before your people, O God, when you marched through the wasteland,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땅이 진동하며 하늘이 하나님 앞에서 떨어지며 저 시내 산도 하나님 곧 이스라엘의 하나님 앞에서 진동하였나이다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earth shook, the heavens poured down rain, before God, the One of Sinai, before God, the God of Israel.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68장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하나님이여 주께서 흡족한 비를 보내사 주의 기업이 곤핍할 때에 주께서 그것을 견고하게 하셨고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gave abundant showers, O God; you refreshed your weary inheritance.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