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나를 구원하소서 물들이 내 영혼에까지 흘러 들어왔나이다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69 For the director of music. To the tune of "Lilies." Of David. Save me, O God, for the waters have come up to my neck.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곡하고 금식하였더니 그것이 도리어 나의 욕이 되었으며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weep and fast, I must endure scorn;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굵은 베로 내 옷을 삼았더니 내가 그들의 말 거리가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put on sackcloth, people make sport of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성문에 앉은 자가 나를 비난하며 독주에 취한 무리가 나를 두고 노래하나이다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sit at the gate mock me, and I am the song of the drunkards.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나를 반기시는 때에 내가 주께 기도하오니 하나님이여 많은 인자와 구원의 진리로 내게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pray to you, O LORD, in the time of your favor; in your great love, O God, answer me with your sure salvation.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나를 수렁에서 건지사 빠지지 말게 하시고 나를 미워하는 자에게서와 깊은 물에서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Rescue me from the mire, do not let me sink; deliver me from those who hate me, from the deep waters.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큰 물이 나를 휩쓸거나 깊음이 나를 삼키지 못하게 하시며 웅덩이가 내 위에 덮쳐 그것의 입을 닫지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the floodwaters engulf me or the depths swallow me up or the pit close its mouth over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여호와여 주의 인자하심이 선하시오니 내게 응답하시며 주의 많은 긍휼에 따라 내게로 돌이키소서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Answer me, O LORD, out of the goodness of your love; in your great mercy turn to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주의 얼굴을 주의 종에게서 숨기지 마소서 내가 환난 중에 있사오니 속히 내게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hide your face from your servant; answer me quickly, for I am in trouble.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영혼에게 가까이하사 구원하시며 내 원수로 말미암아 나를 속량하소서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near and rescue me; redeem me because of my foes.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주께서 나의 비방과 수치와 능욕을 아시나이다 나의 대적자들이 다 주님 앞에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know how I am scorned, disgraced and shamed; all my enemies are before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설 곳이 없는 깊은 수렁에 빠지며 깊은 물에 들어가니 큰 물이 내게 넘치나이다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sink in the miry depths, where there is no foothold. I have come into the deep waters; the floods engulf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비방이 나의 마음을 상하게 하여 근심이 충만하니 불쌍히 여길 자를 바라나 없고 긍휼히 여길 자를 바라나 찾지 못하였나이다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Scorn has broken my heart and has left me helpless; I looked for sympathy, but there was none, for comforters, but I found none.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쓸개를 나의 음식물로 주며 목마를 때에는 초를 마시게 하였사오니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put gall in my food and gave me vinegar for my thirst.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그들의 밥상이 올무가 되게 하시며 그들의 평안이 덫이 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table set before them become a snare; may it become retribution and a trap.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그들의 눈이 어두워 보지 못하게 하시며 그들의 허리가 항상 떨리게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eyes be darkened so they cannot see, and their backs be bent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분노를 그들의 위에 부으시며 주의 맹렬하신 노가 그들에게 미치게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Pour out your wrath on them; let your fierce anger overtake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그들의 거처가 황폐하게 하시며 그들의 장막에 사는 자가 없게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place be deserted; let there be no one to dwell in their tents.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무릇 그들이 주께서 치신 자를 핍박하며 주께서 상하게 하신 자의 슬픔을 말하였사오니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persecute those you wound and talk about the pain of those you hurt.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그들의 죄악에 죄악을 더하사 주의 공의에 들어오지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Charge them with crime upon crime; do not let them share in your salvation.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그들을 생명책에서 지우사 의인들과 함께 기록되지 말게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they be blotted out of the book of life and not be listed with the righteous.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오직 나는 가난하고 슬프오니 하나님이여 주의 구원으로 나를 높이소서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in pain and distress; may your salvation, O God, protect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부르짖음으로 피곤하여 나의 목이 마르며 나의 하나님을 바라서 나의 눈이 쇠하였나이다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worn out calling for help; my throat is parched. My eyes fail, looking for my God.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노래로 하나님의 이름을 찬송하며 감사함으로 하나님을 위대하시다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God's name in song and glorify him with thanksgiving.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이것이 소 곧 뿔과 굽이 있는 황소를 드림보다 여호와를 더욱 기쁘시게 함이 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will please the LORD more than an ox, more than a bull with its horns and hoofs.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곤고한 자가 이를 보고 기뻐하나니 하나님을 찾는 너희들아 너희 마음을 소생하게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poor will see and be glad -- you who seek God, may your hearts live!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여호와는 궁핍한 자의 소리를 들으시며 자기로 말미암아 갇힌 자를 멸시하지 아니하시나니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hears the needy and does not despise his captive people.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천지가 그를 찬송할 것이요 바다와 그 중의 모든 생물도 그리할지로다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heaven and earth praise him, the seas and all that move in them,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하나님이 시온을 구원하시고 유다 성읍들을 건설하시리니 무리가 거기에 살며 소유를 삼으리로다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will save Zion and rebuild the cities of Judah. Then people will settle there and possess it;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그의 종들의 후손이 또한 이를 상속하고 그의 이름을 사랑하는 자가 그 중에 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children of his servants will inherit it, and those who love his name will dwell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까닭 없이 나를 미워하는 자가 나의 머리털보다 많고 부당하게 나의 원수가 되어 나를 끊으려 하는 자가 강하였으니 내가 빼앗지 아니한 것도 물어 주게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hate me without reason outnumber the hairs of my head; many are my enemies without cause, those who seek to destroy me. I am forced to restore what I did not steal.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하나님이여 주는 나의 우매함을 아시오니 나의 죄가 주 앞에서 숨김이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know my folly, O God; my guilt is not hidden from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 만군의 여호와여 주를 바라는 자들이 나를 인하여 수치를 당하게 하지 마옵소서 이스라엘의 하나님이여 주를 찾는 자가 나로 말미암아 욕을 당하게 하지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hope in you not be disgraced because of me, O Lord, the LORD Almighty; may those who seek you not be put to shame because of me, O God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주를 위하여 비방을 받았사오니 수치가 나의 얼굴에 덮였나이다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endure scorn for your sake, and shame covers my 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나의 형제에게는 객이 되고 나의 어머니의 자녀에게는 낯선 사람이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 stranger to my brothers, an alien to my own mother's sons;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집을 위하는 열성이 나를 삼키고 주를 비방하는 비방이 내게 미쳤나이다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zeal for your house consumes me, and the insults of those who insult you fall on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