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하나님이여 나를 건지소서 여호와여 속히 나를 도우소서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70 For the director of music. Of David. A petition. Hasten, O God, to save me; O LORD, come quickly to help 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나의 영혼을 찾는 자들이 수치와 무안을 당하게 하시며 나의 상함을 기뻐하는 자들이 뒤로 물러가 수모를 당하게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those who seek my life be put to shame and confusion; may all who desire my ruin be turned back in disgrace.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아하, 아하 하는 자들이 자기 수치로 말미암아 뒤로 물러가게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those who say to me, "Aha! Aha!" turn back because of their shame.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주를 찾는 모든 자들이 주로 말미암아 기뻐하고 즐거워하게 하시며 주의 구원을 사랑하는 자들이 항상 말하기를 하나님은 위대하시다 하게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may all who seek you rejoice and be glad in you; may those who love your salvation always say, "Let God be exalted!"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나는 가난하고 궁핍하오니 하나님이여 속히 내게 임하소서 주는 나의 도움이시요 나를 건지시는 이시오니 여호와여 지체하지 마소서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Yet I am poor and needy; come quickly to me, O God. You are my help and my deliverer; O LORD, do not delay.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