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내가 주께 피하오니 내가 영원히 수치를 당하게 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71 In you, O LORD, I have taken refuge; let me never be put to shame.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원수들이 내게 대하여 말하며 내 영혼을 엿보는 자들이 서로 꾀하여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my enemies speak against me; those who wait to kill me conspire together.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이르기를 하나님이 그를 버리셨은즉 따라 잡으라 건질 자가 없다 하오니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say, "God has forsaken him; pursue him and seize him, for no one will rescue him."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하나님이여 나를 멀리 하지 마소서 나의 하나님이여 속히 나를 도우소서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not far from me, O God; come quickly, O my God, to help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 영혼을 대적하는 자들이 수치와 멸망을 당하게 하시며 나를 모해하려 하는 자들에게는 욕과 수욕이 덮이게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accusers perish in shame; may those who want to harm me be covered with scorn and disgrace.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항상 소망을 품고 주를 더욱더욱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me, I will always have hope; I will praise you more and more.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측량할 수 없는 주의 공의와 구원을 내 입으로 종일 전하리이다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mouth will tell of your righteousness, of your salvation all day long, though I know not its measure.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주 여호와의 능하신 행적을 가지고 오겠사오며 주의 공의만 전하겠나이다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come and proclaim your mighty acts, O Sovereign LORD; I will proclaim your righteousness, yours alone.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하나님이여 나를 어려서부터 교훈하셨으므로 내가 지금까지 주의 기이한 일들을 전하였나이다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my youth, O God, you have taught me, and to this day I declare your marvelous deeds.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하나님이여 내가 늙어 백발이 될 때에도 나를 버리지 마시며 내가 주의 힘을 후대에 전하고 주의 능력을 장래의 모든 사람에게 전하기까지 나를 버리지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when I am old and gray, do not forsake me, O God, till I declare your power to the next generation, your might to all who are to come.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하나님이여 주의 의가 또한 지극히 높으시니이다 하나님이여 주께서 큰 일을 행하셨사오니 누가 주와 같으리이까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righteousness reaches to the skies, O God, you who have done great things. Who, O God, is like you?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의로 나를 건지시며 나를 풀어 주시며 주의 귀를 내게 기울이사 나를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Rescue me and deliver me in your righteousness; turn your ear to me and save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우리에게 여러 가지 심한 고난을 보이신 주께서 우리를 다시 살리시며 땅 깊은 곳에서 다시 이끌어 올리시리이다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you have made me see troubles, many and bitter, you will restore my life again; from the depths of the earth you will again bring me up.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나를 더욱 창대하게 하시고 돌이키사 나를 위로하소서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increase my honor and comfort me once again.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나의 하나님이여 내가 또 비파로 주를 찬양하며 주의 성실을 찬양하리이다 이스라엘의 거룩하신 주여 내가 수금으로 주를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 with the harp for your faithfulness, O my God; I will sing praise to you with the lyre, O Holy One of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주를 찬양할 때에 나의 입술이 기뻐 외치며 주께서 속량하신 내 영혼이 즐거워하리이다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lips will shout for joy when I sing praise to you -- I, whom you have redeemed.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나의 혀도 종일토록 주의 의를 작은 소리로 읊조리오리니 나를 모해하려 하던 자들이 수치와 무안을 당함이니이다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tongue will tell of your righteous acts all day long, for those who wanted to harm me have been put to shame and confusion.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주는 내가 항상 피하여 숨을 바위가 되소서 주께서 나를 구원하라 명령하셨으니 이는 주께서 나의 반석이시요 나의 요새이심이니이다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my rock of refuge, to which I can always go; give the command to save me, for you are my rock and my fortress.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나의 하나님이여 나를 악인의 손 곧 불의한 자와 흉악한 자의 장중에서 피하게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Deliver me, O my God, from the hand of the wicked, from the grasp of evil and cruel men.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 여호와여 주는 나의 소망이시요 내가 어릴 때부터 신뢰한 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have been my hope, O Sovereign LORD, my confidence since my youth.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모태에서부터 주를 의지하였으며 나의 어머니의 배에서부터 주께서 나를 택하셨사오니 나는 항상 주를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birth I have relied on you; you brought me forth from my mother's womb. I will ever praise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나는 무리에게 이상한 징조 같이 되었사오나 주는 나의 견고한 피난처시오니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become like a portent to many, but you are my strong refuge.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주를 찬송함과 주께 영광 돌림이 종일토록 내 입에 가득하리이다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mouth is filled with your praise, declaring your splendor all day long.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늙을 때에 나를 버리지 마시며 내 힘이 쇠약할 때에 나를 떠나지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cast me away when I am old; do not forsake me when my strength is gone.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