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하나님이 참으로 이스라엘 중 마음이 정결한 자에게 선을 행하시나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73 A psalm of Asaph. Surely God is good to Israel, to those who are pure in heart.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그러므로 그의 백성이 이리로 돌아와서 잔에 가득한 물을 다 마시며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their people turn to them and drink up waters in abundance.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말하기를 하나님이 어찌 알랴 지존자에게 지식이 있으랴 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say, "How can God know? Does the Most High have knowledge?"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볼지어다 이들은 악인들이라도 항상 평안하고 재물은 더욱 불어나도다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what the wicked are like -- always carefree, they increase in wealth.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내가 내 마음을 깨끗하게 하며 내 손을 씻어 무죄하다 한 것이 실로 헛되도다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Surely in vain have I kept my heart pure; in vain have I washed my hands in innocence.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나는 종일 재난을 당하며 아침마다 징벌을 받았도다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day long I have been plagued; I have been punished every morning.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만일 스스로 이르기를 내가 그들처럼 말하리라 하였더라면 나는 주의 아들들의 세대에 대하여 악행을 행하였으리이다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 had said, "I will speak thus," I would have betrayed your children.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내가 어쩌면 이를 알까 하여 생각한즉 그것이 내게 심한 고통이 되었더니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I tried to understand all this, it was oppressive to 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하나님의 성소에 들어갈 때에야 그들의 종말을 내가 깨달았나이다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till I entered the sanctuary of God; then I understood their final destiny.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주께서 참으로 그들을 미끄러운 곳에 두시며 파멸에 던지시니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Surely you place them on slippery ground; you cast them down to ruin.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그들이 어찌하여 그리 갑자기 황폐되었는가 놀랄 정도로 그들은 전멸하였나이다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suddenly are they destroyed, completely swept away by terrors!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나는 거의 넘어질 뻔하였고 나의 걸음이 미끄러질 뻔하였으니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as for me, my feet had almost slipped; I had nearly lost my foothold.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주여 사람이 깬 후에는 꿈을 무시함 같이 주께서 깨신 후에는 그들의 형상을 멸시하시리이다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a dream when one awakes, so when you arise, O Lord, you will despise them as fantasies.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내 마음이 산란하며 내 양심이 찔렸나이다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my heart was grieved and my spirit embittered,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내가 이같이 우매 무지함으로 주 앞에 짐승이오나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was senseless and ignorant; I was a brute beast before you.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내가 항상 주와 함께 하니 주께서 내 오른손을 붙드셨나이다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I am always with you; you hold me by my right hand.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주의 교훈으로 나를 인도하시고 후에는 영광으로 나를 영접하시리니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guide me with your counsel, and afterward you will take me into glory.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하늘에서는 주 외에 누가 내게 있으리요 땅에서는 주 밖에 내가 사모할 이 없나이다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Whom have I in heaven but you? And earth has nothing I desire besides you.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내 육체와 마음은 쇠약하나 하나님은 내 마음의 반석이시요 영원한 분깃이시라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flesh and my heart may fail, but God is the strength of my heart and my portion forever.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무릇 주를 멀리하는 자는 망하리니 음녀 같이 주를 떠난 자를 주께서 다 멸하셨나이다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are far from you will perish; you destroy all who are unfaithful to you.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하나님께 가까이 함이 내게 복이라 내가 주 여호와를 나의 피난처로 삼아 주의 모든 행적을 전파하리이다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as for me, it is good to be near God. I have made the Sovereign LORD my refuge; I will tell of all your deeds.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이는 내가 악인의 형통함을 보고 오만한 자를 질투하였음이로다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envied the arrogant when I saw the prosperity of the wicked.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그들은 죽을 때에도 고통이 없고 그 힘이 강건하며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have no struggles; their bodies are healthy and strong.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사람들이 당하는 고난이 그들에게는 없고 사람들이 당하는 재앙도 그들에게는 없나니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free from the burdens common to man; they are not plagued by human ills.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그러므로 교만이 그들의 목걸이요 강포가 그들의 옷이며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pride is their necklace; they clothe themselves with violence.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살찜으로 그들의 눈이 솟아나며 그들의 소득은 마음의 소원보다 많으며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their callous hearts comes iniquity; the evil conceits of their minds know no limits.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그들은 능욕하며 악하게 말하며 높은 데서 거만하게 말하며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scoff, and speak with malice; in their arrogance they threaten oppression.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그들의 입은 하늘에 두고 그들의 혀는 땅에 두루 다니도다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mouths lay claim to heaven, and their tongues take possession of the earth.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