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하나님이여 주께서 어찌하여 우리를 영원히 버리시나이까 어찌하여 주께서 기르시는 양을 향하여 진노의 연기를 뿜으시나이까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74 A maskil of Asaph. Why have you rejected us forever, O God? Why does your anger smolder against the sheep of your pasture?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하나님이여 대적이 언제까지 비방하겠으며 원수가 주의 이름을 영원히 능욕하리이까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long will the enemy mock you, O God? Will the foe revile your name forever?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주께서 어찌하여 주의 손 곧 주의 오른손을 거두시나이까 주의 품에서 손을 빼내시어 그들을 멸하소서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do you hold back your hand, your right hand? Take it from the folds of your garment and destroy them!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하나님은 예로부터 나의 왕이시라 사람에게 구원을 베푸셨나이다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you, O God, are my king from of old; you bring salvation upon the earth.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주께서 주의 능력으로 바다를 나누시고 물 가운데 용들의 머리를 깨뜨리셨으며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was you who split open the sea by your power; you broke the heads of the monster in the waters.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리워야단의 머리를 부수시고 그것을 사막에 사는 자에게 음식물로 주셨으며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was you who crushed the heads of Leviathan and gave him as food to the creatures of the desert.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주께서 바위를 쪼개어 큰 물을 내시며 주께서 늘 흐르는 강들을 마르게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was you who opened up springs and streams; you dried up the ever flowing rivers.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낮도 주의 것이요 밤도 주의 것이라 주께서 빛과 해를 마련하셨으며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day is yours, and yours also the night; you established the sun and moon.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주께서 땅의 경계를 정하시며 주께서 여름과 겨울을 만드셨나이다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was you who set all the boundaries of the earth; you made both summer and winter.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여호와여 이것을 기억하소서 원수가 주를 비방하며 우매한 백성이 주의 이름을 능욕하였나이다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Remember how the enemy has mocked you, O LORD, how foolish people have reviled your name.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주의 멧비둘기의 생명을 들짐승에게 주지 마시며 주의 가난한 자의 목숨을 영원히 잊지 마소서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hand over the life of your dove to wild beasts; do not forget the lives of your afflicted people forever.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옛적부터 얻으시고 속량하사 주의 기업의 지파로 삼으신 주의 회중을 기억하시며 주께서 계시던 시온 산도 생각하소서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Remember the people you purchased of old, the tribe of your inheritance, whom you redeemed -- Mount Zion, where you dwelt.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 언약을 눈여겨 보소서 무릇 땅의 어두운 곳에 포악한 자의 처소가 가득하나이다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Have regard for your covenant, because haunts of violence fill the dark places of the land.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학대 받은 자가 부끄러이 돌아가게 하지 마시고 가난한 자와 궁핍한 자가 주의 이름을 찬송하게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let the oppressed retreat in disgrace; may the poor and needy praise your name.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하나님이여 일어나 주의 원통함을 푸시고 우매한 자가 종일 주를 비방하는 것을 기억하소서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Rise up, O God, and defend your cause; remember how fools mock you all day long.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주의 대적들의 소리를 잊지 마소서 일어나 주께 항거하는 자의 떠드는 소리가 항상 주께 상달되나이다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ignore the clamor of your adversaries, the uproar of your enemies, which rises continually.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영구히 파멸된 곳을 향하여 주의 발을 옮겨 놓으소서 원수가 성소에서 모든 악을 행하였나이다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Turn your steps toward these everlasting ruins, all this destruction the enemy has brought on the sanctuary.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주의 대적이 주의 회중 가운데에서 떠들며 자기들의 깃발을 세워 표적으로 삼았으니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foes roared in the place where you met with us; they set up their standards as signs.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그들은 마치 도끼를 들어 삼림을 베는 사람 같으니이다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behaved like men wielding axes to cut through a thicket of trees.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이제 그들이 도끼와 철퇴로 성소의 모든 조각품을 쳐서 부수고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smashed all the carved paneling with their axes and hatchets.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주의 성소를 불사르며 주의 이름이 계신 곳을 더럽혀 땅에 엎었나이다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burned your sanctuary to the ground; they defiled the dwelling place of your Name.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그들이 마음속으로 이르기를 우리가 그들을 진멸하자 하고 이 땅에 있는 하나님의 모든 회당을 불살랐나이다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said in their hearts, "We will crush them completely!" They burned every place where God was worshiped in the land.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우리의 표적은 보이지 아니하며 선지자도 더 이상 없으며 이런 일이 얼마나 오랠는지 우리 중에 아는 자도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are given no miraculous signs; no prophets are left, and none of us knows how long this will be.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