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하나님은 유다에 알려지셨으며 그의 이름이 이스라엘에 알려지셨도다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76 For the director of music. With stringed instruments. A psalm of Asaph. A song. In Judah God is known; his name is great in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진실로 사람의 노여움은 주를 찬송하게 될 것이요 그 남은 노여움은 주께서 금하시리이다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your wrath against men brings you praise, and the survivors of your wrath are restrained.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너희는 여호와 너희 하나님께 서원하고 갚으라 사방에 있는 모든 사람도 마땅히 경외할 이에게 예물을 드릴지로다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vows to the LORD your God and fulfill them; let all the neighboring lands bring gifts to the One to be feared.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그가 고관들의 기를 꺾으시리니 그는 세상의 왕들에게 두려움이시로다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breaks the spirit of rulers; he is feared by the kings of the earth.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그의 장막은 살렘에 있음이여 그의 처소는 시온에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tent is in Salem, his dwelling place in Zion.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거기에서 그가 화살과 방패와 칼과 전쟁을 없이하셨도다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he broke the flashing arrows, the shields and the swords, the weapons of war.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주는 약탈한 산에서 영화로우시며 존귀하시도다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resplendent with light, more majestic than mountains rich with game.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마음이 강한 자도 가진 것을 빼앗기고 잠에 빠질 것이며 장사들도 모두 그들에게 도움을 줄 손을 만날 수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Valiant men lie plundered, they sleep their last sleep; not one of the warriors can lift his hands.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야곱의 하나님이여 주께서 꾸짖으시매 병거와 말이 다 깊이 잠들었나이다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your rebuke, O God of Jacob, both horse and chariot lie still.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주께서는 경외 받을 이시니 주께서 한 번 노하실 때에 누가 주의 목전에 서리이까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alone are to be feared. Who can stand before you when you are angry?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 하늘에서 판결을 선포하시매 땅이 두려워 잠잠하였나니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heaven you pronounced judgment, and the land feared and was quiet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곧 하나님이 땅의 모든 온유한 자를 구원하시려고 심판하러 일어나신 때에로다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you, O God, rose up to judge, to save all the afflicted of the land. Selah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