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내 음성으로 하나님께 부르짖으리니 내 음성으로 하나님께 부르짖으면 내게 귀를 기울이시리로다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77 For the director of music. For Jeduthun. Of Asaph. A psalm. I cried out to God for help; I cried out to God to hear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또 내가 말하기를 이는 나의 잘못이라 지존자의 오른손의 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thought, "To this I will appeal: the years of the right hand of the Most High."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곧 여호와의 일들을 기억하며 주께서 옛적에 행하신 기이한 일을 기억하리이다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remember the deeds of the LORD; yes, I will remember your miracles of long ago.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또 주의 모든 일을 작은 소리로 읊조리며 주의 행사를 낮은 소리로 되뇌이리이다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meditate on all your works and consider all your mighty deeds.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하나님이여 주의 도는 극히 거룩하시오니 하나님과 같이 위대하신 신이 누구오니이까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ways, O God, are holy. What god is so great as our God?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주는 기이한 일을 행하신 하나님이시라 민족들 중에 주의 능력을 알리시고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the God who performs miracles; you display your power among the peoples.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주의 팔로 주의 백성 곧 야곱과 요셉의 자손을 속량하셨나이다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your mighty arm you redeemed your people, the descendants of Jacob and Joseph. Selah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하나님이여 물들이 주를 보았나이다 물들이 주를 보고 두려워하며 깊음도 진동하였고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waters saw you, O God, the waters saw you and writhed; the very depths were convulsed.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구름이 물을 쏟고 궁창이 소리를 내며 주의 화살도 날아갔나이다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clouds poured down water, the skies resounded with thunder; your arrows flashed back and forth.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회오리바람 중에 주의 우렛소리가 있으며 번개가 세계를 비추며 땅이 흔들리고 움직였나이다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thunder was heard in the whirlwind, your lightning lit up the world; the earth trembled and quaked.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주의 길이 바다에 있었고 주의 곧은 길이 큰 물에 있었으나 주의 발자취를 알 수 없었나이다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path led through the sea, your way through the mighty waters, though your footprints were not seen.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환난 날에 내가 주를 찾았으며 밤에는 내 손을 들고 거두지 아니하였나니 내 영혼이 위로 받기를 거절하였도다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was in distress, I sought the Lord; at night I stretched out untiring hands and my soul refused to be comforted.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주의 백성을 양 떼 같이 모세와 아론의 손으로 인도하셨나이다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led your people like a flock by the hand of Moses and Aaron.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하나님을 기억하고 불안하여 근심하니 내 심령이 상하도다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remembered you, O God, and I groaned; I mused, and my spirit grew faint.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주께서 내가 눈을 붙이지 못하게 하시니 내가 괴로워 말할 수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kept my eyes from closing; I was too troubled to speak.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옛날 곧 지나간 세월을 생각하였사오며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thought about the former days, the years of long ago;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밤에 부른 노래를 내가 기억하여 내 심령으로, 내가 내 마음으로 간구하기를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remembered my songs in the night. My heart mused and my spirit inquired: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주께서 영원히 버리실까, 다시는 은혜를 베풀지 아니하실까,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"Will the Lord reject forever? Will he never show his favor again?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그의 인자하심은 영원히 끝났는가, 그의 약속하심도 영구히 폐하였는가,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Has his unfailing love vanished forever? Has his promise failed for all time?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하나님이 그가 베푸실 은혜를 잊으셨는가, 노하심으로 그가 베푸실 긍휼을 그치셨는가 하였나이다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Has God forgotten to be merciful? Has he in anger withheld his compassion?" Selah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