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백성이여, 내 율법을 들으며 내 입의 말에 귀를 기울일지어다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78 A maskil of Asaph. O my people, hear my teaching; listen to the words of my mouth.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그들이 하나님의 언약을 지키지 아니하고 그의 율법 준행을 거절하며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did not keep God's covenant and refused to live by his law.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 행하신 것과 그들에게 보이신 그의 기이한 일을 잊었도다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forgot what he had done, the wonders he had shown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옛적에 하나님이 애굽 땅 소안 들에서 기이한 일을 그들의 조상들의 목전에서 행하셨으되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did miracles in the sight of their fathers in the land of Egypt, in the region of Zoan.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그가 바다를 갈라 물을 무더기 같이 서게 하시고 그들을 지나가게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divided the sea and led them through; he made the water stand firm like a wall.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낮에는 구름으로, 밤에는 불빛으로 인도하셨으며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guided them with the cloud by day and with light from the fire all night.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광야에서 반석을 쪼개시고 매우 깊은 곳에서 나오는 물처럼 흡족하게 마시게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split the rocks in the desert and gave them water as abundant as the seas;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또 바위에서 시내를 내사 물이 강 같이 흐르게 하셨으나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brought streams out of a rocky crag and made water flow down like rivers.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그들은 계속해서 하나님께 범죄하여 메마른 땅에서 지존자를 배반하였도다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they continued to sin against him, rebelling in the desert against the Most High.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그들이 그들의 탐욕대로 음식을 구하여 그들의 심중에 하나님을 시험하였으며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willfully put God to the test by demanding the food they craved.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그뿐 아니라 하나님을 대적하여 말하기를 하나님이 광야에서 식탁을 베푸실 수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spoke against God, saying, "Can God spread a table in the desert?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입을 열어 비유로 말하며 예로부터 감추어졌던 것을 드러내려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open my mouth in parables, I will utter hidden things, things from of old --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보라 그가 반석을 쳐서 물을 내시니 시내가 넘쳤으나 그가 능히 떡도 주시며 자기 백성을 위하여 고기도 예비하시랴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he struck the rock, water gushed out, and streams flowed abundantly. But can he also give us food? Can he supply meat for his people?"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그러므로 여호와께서 듣고 노하셨으며 야곱에게 불 같이 노하셨고 또한 이스라엘에게 진노가 불타 올랐으니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LORD heard them, he was very angry; his fire broke out against Jacob, and his wrath rose against Israel,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이는 하나님을 믿지 아니하며 그의 구원을 의지하지 아니한 때문이로다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they did not believe in God or trust in his deliverance.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그러나 그가 위의 궁창을 명령하시며 하늘 문을 여시고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he gave a command to the skies above and opened the doors of the heavens;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그들에게 만나를 비 같이 내려 먹이시며 하늘 양식을 그들에게 주셨나니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rained down manna for the people to eat, he gave them the grain of heaven.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사람이 힘센 자의 떡을 먹었으며 그가 음식을 그들에게 충족히 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Men ate the bread of angels; he sent them all the food they could eat.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그가 동풍을 하늘에서 일게 하시며 그의 권능으로 남풍을 인도하시고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let loose the east wind from the heavens and led forth the south wind by his power.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먼지처럼 많은 고기를 비 같이 내리시고 나는 새를 바다의 모래 같이 내리셨도다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rained meat down on them like dust, flying birds like sand on the seashore.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그가 그것들을 그들의 진중에 떨어지게 하사 그들의 거처에 두르셨으므로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made them come down inside their camp, all around their tents.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그들이 먹고 심히 배불렀나니 하나님이 그들의 원대로 그들에게 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ate till they had more than enough, for he had given them what they craved.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이는 우리가 들어서 아는 바요 우리의 조상들이 우리에게 전한 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we have heard and known, what our fathers have told us.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그러나 그들이 그들의 욕심을 버리지 아니하여 그들의 먹을 것이 아직 그들의 입에 있을 때에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before they turned from the food they craved, even while it was still in their mouths,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하나님이 그들에게 노염을 나타내사 그들 중 강한 자를 죽이시며 이스라엘의 청년을 쳐 엎드러뜨리셨도다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God's anger rose against them; he put to death the sturdiest among them, cutting down the young men of Israel.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이러함에도 그들은 여전히 범죄하여 그의 기이한 일들을 믿지 아니하였으므로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spite of all this, they kept on sinning; in spite of his wonders, they did not believe.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하나님이 그들의 날들을 헛되이 보내게 하시며 그들의 햇수를 두려움으로 보내게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he ended their days in futility and their years in terror.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하나님이 그들을 죽이실 때에 그들이 그에게 구하며 돌이켜 하나님을 간절히 찾았고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Whenever God slew them, they would seek him; they eagerly turned to him again.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하나님이 그들의 반석이시며 지존하신 하나님이 그들의 구속자이심을 기억하였도다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remembered that God was their Rock, that God Most High was their Redeemer.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그러나 그들이 입으로 그에게 아첨하며 자기 혀로 그에게 거짓을 말하였으니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then they would flatter him with their mouths, lying to him with their tongues;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이는 하나님께 향하는 그들의 마음이 정함이 없으며 그의 언약에 성실하지 아니하였음이로다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hearts were not loyal to him, they were not faithful to his covenant.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오직 하나님은 긍휼하시므로 죄악을 덮어 주시어 멸망시키지 아니하시고 그의 진노를 여러 번 돌이키시며 그의 모든 분을 다 쏟아 내지 아니하셨으니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he was merciful; he forgave their iniquities and did not destroy them. Time after time he restrained his anger and did not stir up his full wrath.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그들은 육체이며 가고 다시 돌아오지 못하는 바람임을 기억하셨음이라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remembered that they were but flesh, a passing breeze that does not return.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우리가 이를 그들의 자손에게 숨기지 아니하고 여호와의 영예와 그의 능력과 그가 행하신 기이한 사적을 후대에 전하리로다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will not hide them from their children; we will tell the next generation the praiseworthy deeds of the LORD, his power, and the wonders he has done.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그들이 광야에서 그에게 반항하며 사막에서 그를 슬프시게 함이 몇 번인가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often they rebelled against him in the desert and grieved him in the wasteland!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그들이 돌이켜 하나님을 거듭거듭 시험하며 이스라엘의 거룩하신 이를 노엽게 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Again and again they put God to the test; they vexed the Holy One of Israel.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그들이 그의 권능의 손을 기억하지 아니하며 대적에게서 그들을 구원하신 날도 기억하지 아니하였도다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did not remember his power -- the day he redeemed them from the oppressor,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그 때에 하나님이 애굽에서 그의 표적들을, 소안 들에서 그의 징조들을 나타내사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day he displayed his miraculous signs in Egypt, his wonders in the region of Zoan.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그들의 강과 시내를 피로 변하여 그들로 마실 수 없게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turned their rivers to blood; they could not drink from their streams.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쇠파리 떼를 그들에게 보내어 그들을 물게 하시고 개구리를 보내어 해하게 하셨으며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sent swarms of flies that devoured them, and frogs that devastated them.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그들의 토산물을 황충에게 주셨고 그들이 수고한 것을 메뚜기에게 주셨으며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gave their crops to the grasshopper, their produce to the locust.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그들의 포도나무를 우박으로, 그들의 뽕나무를 서리로 죽이셨으며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destroyed their vines with hail and their sycamore-figs with sleet.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48</a:t>
            </a:r>
            <a:br/>
            <a:r>
              <a:t>그들의 가축을 우박에, 그들의 양 떼를 번갯불에 넘기셨으며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gave over their cattle to the hail, their livestock to bolts of lightning.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49</a:t>
            </a:r>
            <a:br/>
            <a:r>
              <a:t>그의 맹렬한 노여움과 진노와 분노와 고난 곧 재앙의 천사들을 그들에게 내려보내셨으며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unleashed against them his hot anger, his wrath, indignation and hostility -- a band of destroying angels.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증거를 야곱에게 세우시며 법도를 이스라엘에게 정하시고 우리 조상들에게 명령하사 그들의 자손에게 알리라 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decreed statutes for Jacob and established the law in Israel, which he commanded our forefathers to teach their children,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그는 진노로 길을 닦으사 그들의 목숨이 죽음을 면하지 못하게 하시고 그들의 생명을 전염병에 붙이셨으며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prepared a path for his anger; he did not spare them from death but gave them over to the plague.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51</a:t>
            </a:r>
            <a:br/>
            <a:r>
              <a:t>애굽에서 모든 장자 곧 함의 장막에 있는 그들의 기력의 처음 것을 치셨으나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struck down all the firstborn of Egypt, the firstfruits of manhood in the tents of Ham.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그가 자기 백성은 양 같이 인도하여 내시고 광야에서 양 떼 같이 지도하셨도다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brought his people out like a flock; he led them like sheep through the desert.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53</a:t>
            </a:r>
            <a:br/>
            <a:r>
              <a:t>그들을 안전히 인도하시니 그들은 두려움이 없었으나 그들의 원수는 바다에 빠졌도다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guided them safely, so they were unafraid; but the sea engulfed their enemies.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54</a:t>
            </a:r>
            <a:br/>
            <a:r>
              <a:t>그들을 그의 성소의 영역 곧 그의 오른손으로 만드신 산으로 인도하시고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Thus he brought them to the border of his holy land, to the hill country his right hand had taken.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55</a:t>
            </a:r>
            <a:br/>
            <a:r>
              <a:t>또 나라를 그들의 앞에서 쫓아내시며 줄을 쳐서 그들의 소유를 분배하시고 이스라엘의 지파들이 그들의 장막에 살게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drove out nations before them and allotted their lands to them as an inheritance; he settled the tribes of Israel in their homes.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56</a:t>
            </a:r>
            <a:br/>
            <a:r>
              <a:t>그러나 그들은 지존하신 하나님을 시험하고 반항하여 그의 명령을 지키지 아니하며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they put God to the test and rebelled against the Most High; they did not keep his statutes.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57</a:t>
            </a:r>
            <a:br/>
            <a:r>
              <a:t>그들의 조상들 같이 배반하고 거짓을 행하여 속이는 활 같이 빗나가서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their fathers they were disloyal and faithless, as unreliable as a faulty bow.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58</a:t>
            </a:r>
            <a:br/>
            <a:r>
              <a:t>자기 산당들로 그의 노여움을 일으키며 그들의 조각한 우상들로 그를 진노하게 하였으매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angered him with their high places; they aroused his jealousy with their idols.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59</a:t>
            </a:r>
            <a:br/>
            <a:r>
              <a:t>하나님이 들으시고 분내어 이스라엘을 크게 미워하사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God heard them, he was very angry; he rejected Israel completely.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이는 그들로 후대 곧 태어날 자손에게 이를 알게 하고 그들은 일어나 그들의 자손에게 일러서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 next generation would know them, even the children yet to be born, and they in turn would tell their children.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60</a:t>
            </a:r>
            <a:br/>
            <a:r>
              <a:t>사람 가운데 세우신 장막 곧 실로의 성막을 떠나시고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abandoned the tabernacle of Shiloh, the tent he had set up among men.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61</a:t>
            </a:r>
            <a:br/>
            <a:r>
              <a:t>그가 그의 능력을 포로에게 넘겨 주시며 그의 영광을 대적의 손에 붙이시고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sent the ark of his might into captivity, his splendor into the hands of the enemy.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62</a:t>
            </a:r>
            <a:br/>
            <a:r>
              <a:t>그가 그의 소유 때문에 분내사 그의 백성을 칼에 넘기셨으니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gave his people over to the sword; he was very angry with his inheritance.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63</a:t>
            </a:r>
            <a:br/>
            <a:r>
              <a:t>그들의 청년은 불에 살라지고 그들의 처녀들은 혼인 노래를 들을 수 없었으며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Fire consumed their young men, and their maidens had no wedding songs;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64</a:t>
            </a:r>
            <a:br/>
            <a:r>
              <a:t>그들의 제사장들은 칼에 엎드러지고 그들의 과부들은 애곡도 하지 못하였도다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priests were put to the sword, and their widows could not weep.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65</a:t>
            </a:r>
            <a:br/>
            <a:r>
              <a:t>그 때에 주께서 잠에서 깨어난 것처럼, 포도주를 마시고 고함치는 용사처럼 일어나사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Lord awoke as from sleep, as a man wakes from the stupor of wine.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66</a:t>
            </a:r>
            <a:br/>
            <a:r>
              <a:t>그의 대적들을 쳐 물리쳐서 영원히 그들에게 욕되게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beat back his enemies; he put them to everlasting shame.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67</a:t>
            </a:r>
            <a:br/>
            <a:r>
              <a:t>또 요셉의 장막을 버리시며 에브라임 지파를 택하지 아니하시고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he rejected the tents of Joseph, he did not choose the tribe of Ephraim;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68</a:t>
            </a:r>
            <a:br/>
            <a:r>
              <a:t>오직 유다 지파와 그가 사랑하시는 시온 산을 택하시며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chose the tribe of Judah, Mount Zion, which he loved.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69</a:t>
            </a:r>
            <a:br/>
            <a:r>
              <a:t>그의 성소를 산의 높음 같이, 영원히 두신 땅 같이 지으셨도다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built his sanctuary like the heights, like the earth that he established forever.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그들로 그들의 소망을 하나님께 두며 하나님께서 행하신 일을 잊지 아니하고 오직 그의 계명을 지켜서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would put their trust in God and would not forget his deeds but would keep his commands.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70</a:t>
            </a:r>
            <a:br/>
            <a:r>
              <a:t>또 그의 종 다윗을 택하시되 양의 우리에서 취하시며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chose David his servant and took him from the sheep pens;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71</a:t>
            </a:r>
            <a:br/>
            <a:r>
              <a:t>젖 양을 지키는 중에서 그들을 이끌어 내사 그의 백성인 야곱, 그의 소유인 이스라엘을 기르게 하셨더니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tending the sheep he brought him to be the shepherd of his people Jacob, of Israel his inheritance.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72</a:t>
            </a:r>
            <a:br/>
            <a:r>
              <a:t>이에 그가 그들을 자기 마음의 완전함으로 기르고 그의 손의 능숙함으로 그들을 지도하였도다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David shepherded them with integrity of heart; with skillful hands he led them.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그들의 조상들 곧 완고하고 패역하여 그들의 마음이 정직하지 못하며 그 심령이 하나님께 충성하지 아니하는 세대와 같이 되지 아니하게 하려 하심이로다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would not be like their forefathers -- a stubborn and rebellious generation, whose hearts were not loyal to God, whose spirits were not faithful to him.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78장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에브라임 자손은 무기를 갖추며 활을 가졌으나 전쟁의 날에 물러갔도다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men of Ephraim, though armed with bows, turned back on the day of battle;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