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이방 나라들이 주의 기업의 땅에 들어와서 주의 성전을 더럽히고 예루살렘이 돌무더기가 되게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79 A psalm of Asaph. O God, the nations have invaded your inheritance; they have defiled your holy temple, they have reduced Jerusalem to rubble.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이방 나라들이 어찌하여 그들의 하나님이 어디 있느냐 말하나이까 주의 종들이 피 흘림에 대한 복수를 우리의 목전에서 이방 나라에게 보여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the nations say, "Where is their God?" Before our eyes, make known among the nations that you avenge the outpoured blood of your servants.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갇힌 자의 탄식을 주의 앞에 이르게 하시며 죽이기로 정해진 자도 주의 크신 능력을 따라 보존하소서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groans of the prisoners come before you; by the strength of your arm preserve those condemned to die.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주여 우리 이웃이 주를 비방한 그 비방을 그들의 품에 칠 배나 갚으소서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Pay back into the laps of our neighbors seven times the reproach they have hurled at you, O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우리는 주의 백성이요 주의 목장의 양이니 우리는 영원히 주께 감사하며 주의 영예를 대대에 전하리이다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we your people, the sheep of your pasture, will praise you forever; from generation to generation we will recount your praise.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주의 종들의 시체를 공중의 새에게 밥으로, 주의 성도들의 육체를 땅의 짐승에게 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given the dead bodies of your servants as food to the birds of the air, the flesh of your saints to the beasts of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그들의 피를 예루살렘 사방에 물 같이 흘렸으나 그들을 매장하는 자가 없었나이다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poured out blood like water all around Jerusalem, and there is no one to bury the dead.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우리는 우리 이웃에게 비방 거리가 되며 우리를 에워싼 자에게 조소와 조롱 거리가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are objects of reproach to our neighbors, of scorn and derision to those around 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여호와여 어느 때까지니이까 영원히 노하시리이까 주의 질투가 불붙듯 하시리이까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long, O LORD? Will you be angry forever? How long will your jealousy burn like fire?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주를 알지 아니하는 민족들과 주의 이름을 부르지 아니하는 나라들에게 주의 노를 쏟으소서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Pour out your wrath on the nations that do not acknowledge you, on the kingdoms that do not call on your name;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야곱을 삼키고 그의 거처를 황폐하게 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have devoured Jacob and destroyed his homeland.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 조상들의 죄악을 기억하지 마시고 주의 긍휼로 우리를 속히 영접하소서 우리가 매우 가련하게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hold against us the sins of the fathers; may your mercy come quickly to meet us, for we are in desperate need.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 구원의 하나님이여 주의 이름의 영광스러운 행사를 위하여 우리를 도우시며 주의 이름을 증거하기 위하여 우리를 건지시며 우리 죄를 사하소서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Help us, O God our Savior, for the glory of your name; deliver us and forgive our sins for your name's sake.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