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여호와 우리 주여 주의 이름이 온 땅에 어찌 그리 아름다운지요 주의 영광이 하늘을 덮었나이다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8 For the director of music. According to gittith. A psalm of David. O LORD, our Lord, how majestic is your name in all the earth! You have set your glory above the heavens.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주의 대적으로 말미암아 어린 아이들과 젖먹이들의 입으로 권능을 세우심이여 이는 원수들과 보복자들을 잠잠하게 하려 하심이니이다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From the lips of children and infants you have ordained praise because of your enemies, to silence the foe and the avenger.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주의 손가락으로 만드신 주의 하늘과 주께서 베풀어 두신 달과 별들을 내가 보오니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I consider your heavens, the work of your fingers, the moon and the stars, which you have set in place,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사람이 무엇이기에 주께서 그를 생각하시며 인자가 무엇이기에 주께서 그를 돌보시나이까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what is man that you are mindful of him, the son of man that you care for him?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그를 하나님보다 조금 못하게 하시고 영화와 존귀로 관을 씌우셨나이다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made him a little lower than the heavenly beings and crowned him with glory and honor.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주의 손으로 만드신 것을 다스리게 하시고 만물을 그의 발 아래 두셨으니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made him ruler over the works of your hands; you put everything under his feet: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곧 모든 소와 양과 들짐승이며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flocks and herds, and the beasts of the field,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공중의 새와 바다의 물고기와 바닷길에 다니는 것이니이다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birds of the air, and the fish of the sea, all that swim the paths of the seas.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여호와 우리 주여 주의 이름이 온 땅에 어찌 그리 아름다운지요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 LORD, our Lord, how majestic is your name in all the earth!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