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하나님은 신들의 모임 가운데에 서시며 하나님은 그들 가운데에서 재판하시느니라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82 A psalm of Asaph. God presides in the great assembly; he gives judgment among the "gods":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너희가 불공평한 판단을 하며 악인의 낯 보기를 언제까지 하려느냐 (셀라)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"How long will you defend the unjust and show partiality to the wicked? Selah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가난한 자와 고아를 위하여 판단하며 곤란한 자와 빈궁한 자에게 공의를 베풀지며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Defend the cause of the weak and fatherless; maintain the rights of the poor and oppressed.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가난한 자와 궁핍한 자를 구원하여 악인들의 손에서 건질지니라 하시는도다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Rescue the weak and needy; deliver them from the hand of the wicked.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그들은 알지도 못하고 깨닫지도 못하여 흑암 중에 왕래하니 땅의 모든 터가 흔들리도다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"They know nothing, they understand nothing. They walk about in darkness; all the foundations of the earth are shaken.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내가 말하기를 너희는 신들이며 다 지존자의 아들들이라 하였으나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"I said, `You are "gods"; you are all sons of the Most High.'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그러나 너희는 사람처럼 죽으며 고관의 하나 같이 넘어지리로다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you will die like mere men; you will fall like every other ruler."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하나님이여 일어나사 세상을 심판하소서 모든 나라가 주의 소유이기 때문이니이다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Rise up, O God, judge the earth, for all the nations are your inheritance.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