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만군의 여호와여 주의 장막이 어찌 그리 사랑스러운지요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84 For the director of music. According to gittith. Of the Sons of Korah. A psalm. How lovely is your dwelling place, O LORD Almighty!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주의 궁정에서의 한 날이 다른 곳에서의 천 날보다 나은즉 악인의 장막에 사는 것보다 내 하나님의 성전 문지기로 있는 것이 좋사오니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is one day in your courts than a thousand elsewhere; I would rather be a doorkeeper in the house of my God than dwell in the tents of the wicked.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 하나님은 해요 방패이시라 여호와께서 은혜와 영화를 주시며 정직하게 행하는 자에게 좋은 것을 아끼지 아니하실 것임이니이다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God is a sun and shield; the LORD bestows favor and honor; no good thing does he withhold from those whose walk is blameless.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만군의 여호와여 주께 의지하는 자는 복이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 Almighty, blessed is the man who trusts in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영혼이 여호와의 궁정을 사모하여 쇠약함이여 내 마음과 육체가 살아 계시는 하나님께 부르짖나이다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yearns, even faints, for the courts of the LORD; my heart and my flesh cry out for the living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나의 왕, 나의 하나님, 만군의 여호와여 주의 제단에서 참새도 제 집을 얻고 제비도 새끼 둘 보금자리를 얻었나이다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the sparrow has found a home, and the swallow a nest for herself, where she may have her young -- a place near your altar, O LORD Almighty, my King and my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주의 집에 사는 자들은 복이 있나니 그들이 항상 주를 찬송하리이다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are those who dwell in your house; they are ever praising you.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 힘을 얻고 그 마음에 시온의 대로가 있는 자는 복이 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Blessed are those whose strength is in you, who have set their hearts on pilgrimage.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눈물 골짜기로 지나갈 때에 그 곳에 많은 샘이 있을 것이며 이른 비가 복을 채워 주나이다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they pass through the Valley of Baca, they make it a place of springs; the autumn rains also cover it with pools.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그들은 힘을 얻고 더 얻어 나아가 시온에서 하나님 앞에 각기 나타나리이다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go from strength to strength, till each appears before God in Zion.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만군의 하나님 여호와여 내 기도를 들으소서 야곱의 하나님이여 귀를 기울이소서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my prayer, O LORD God Almighty; listen to me, O God of Jacob. Selah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84장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 방패이신 하나님이여 주께서 기름 부으신 자의 얼굴을 살펴 보옵소서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upon our shield, O God; look with favor on your anointed 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