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주께서 주의 땅에 은혜를 베푸사 야곱의 포로 된 자들이 돌아오게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85 For the director of music. Of the Sons of Korah. A psalm. You showed favor to your land, O LORD; you restored the fortunes of Jacob.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인애와 진리가 같이 만나고 의와 화평이 서로 입맞추었으며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Love and faithfulness meet together; righteousness and peace kiss each 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진리는 땅에서 솟아나고 의는 하늘에서 굽어보도다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Faithfulness springs forth from the earth, and righteousness looks down from heaven.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좋은 것을 주시리니 우리 땅이 그 산물을 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indeed give what is good, and our land will yield its harvest.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의가 주의 앞에 앞서 가며 주의 길을 닦으리로다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Righteousness goes before him and prepares the way for his steps.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백성의 죄악을 사하시고 그들의 모든 죄를 덮으셨나이다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forgave the iniquity of your people and covered all their sins.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모든 분노를 거두시며 주의 진노를 돌이키셨나이다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set aside all your wrath and turned from your fierce anger.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 구원의 하나님이여 우리를 돌이키시고 우리에게 향하신 주의 분노를 거두소서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Restore us again, O God our Savior, and put away your displeasure toward 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 우리에게 영원히 노하시며 대대에 진노하시겠나이까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be angry with us forever? Will you prolong your anger through all generations?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우리를 다시 살리사 주의 백성이 주를 기뻐하도록 하지 아니하시겠나이까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not revive us again, that your people may rejoice in you?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여호와여 주의 인자하심을 우리에게 보이시며 주의 구원을 우리에게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Show us your unfailing love, O LORD, and grant us your salvation.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하나님 여호와께서 하실 말씀을 들으리니 무릇 그의 백성, 그의 성도들에게 화평을 말씀하실 것이라 그들은 다시 어리석은 데로 돌아가지 말지로다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listen to what God the LORD will say; he promises peace to his people, his saints -- but let them not return to folly.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진실로 그의 구원이 그를 경외하는 자에게 가까우니 영광이 우리 땅에 머무르리이다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his salvation is near those who fear him, that his glory may dwell in our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