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그의 터전이 성산에 있음이여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87 Of the Sons of Korah. A psalm. A song. He has set his foundation on the holy mountain;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야곱의 모든 거처보다 시온의 문들을 사랑하시는도다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loves the gates of Zion more than all the dwellings of Jacob.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하나님의 성이여 너를 가리켜 영광스럽다 말하는도다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Glorious things are said of you, O city of God: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나는 라합과 바벨론이 나를 아는 자 중에 있다 말하리라 보라 블레셋과 두로와 구스여 이것들도 거기서 났다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record Rahab and Babylon among those who acknowledge me -- Philistia too, and Tyre, along with Cush -- and will say, `This one was born in Zion.'"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시온에 대하여 말하기를 이 사람, 저 사람이 거기서 났다고 말하리니 지존자가 친히 시온을 세우리라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Indeed, of Zion it will be said, "This one and that one were born in her, and the Most High himself will establish her."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민족들을 등록하실 때에는 그 수를 세시며 이 사람이 거기서 났다 하시리로다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write in the register of the peoples: "This one was born in Zion."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노래하는 자와 뛰어 노는 자들이 말하기를 나의 모든 근원이 네게 있다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they make music they will sing, "All my fountains are in you."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