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 내 구원의 하나님이여 내가 주야로 주 앞에서 부르짖었사오니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88 A song. A psalm of the Sons of Korah. For the director of music. According to mahalath leannoth. A maskil of Heman the Ezrahite. O LORD, the God who saves me, day and night I cry out before you.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주께서 죽은 자에게 기이한 일을 보이시겠나이까 유령들이 일어나 주를 찬송하리이까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you show your wonders to the dead? Do those who are dead rise up and praise you? Selah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주의 인자하심을 무덤에서, 주의 성실하심을 멸망 중에서 선포할 수 있으리이까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 your love declared in the grave, your faithfulness in Destruction?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흑암 중에서 주의 기적과 잊음의 땅에서 주의 공의를 알 수 있으리이까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Are your wonders known in the place of darkness, or your righteous deeds in the land of oblivion?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여호와여 오직 내가 주께 부르짖었사오니 아침에 나의 기도가 주의 앞에 이르리이다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 cry to you for help, O LORD; in the morning my prayer comes before you.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여호와여 어찌하여 나의 영혼을 버리시며 어찌하여 주의 얼굴을 내게서 숨기시나이까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Why, O LORD, do you reject me and hide your face from me?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내가 어릴 적부터 고난을 당하여 죽게 되었사오며 주께서 두렵게 하실 때에 당황하였나이다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my youth I have been afflicted and close to death; I have suffered your terrors and am in despair.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주의 진노가 내게 넘치고 주의 두려움이 나를 끊었나이다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wrath has swept over me; your terrors have destroyed 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이런 일이 물 같이 종일 나를 에우며 함께 나를 둘러쌌나이다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day long they surround me like a flood; they have completely engulfed 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주는 내게서 사랑하는 자와 친구를 멀리 떠나게 하시며 내가 아는 자를 흑암에 두셨나이다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taken my companions and loved ones from me; the darkness is my closest friend.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나의 기도가 주 앞에 이르게 하시며 나의 부르짖음에 주의 귀를 기울여 주소서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my prayer come before you; turn your ear to my cry.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무릇 나의 영혼에는 재난이 가득하며 나의 생명은 스올에 가까웠사오니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my soul is full of trouble and my life draws near the grave.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나는 무덤에 내려가는 자 같이 인정되고 힘없는 용사와 같으며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counted among those who go down to the pit; I am like a man without strength.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죽은 자 중에 던져진 바 되었으며 죽임을 당하여 무덤에 누운 자 같으니이다 주께서 그들을 다시 기억하지 아니하시니 그들은 주의 손에서 끊어진 자니이다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set apart with the dead, like the slain who lie in the grave, whom you remember no more, who are cut off from your care.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주께서 나를 깊은 웅덩이와 어둡고 음침한 곳에 두셨사오며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put me in the lowest pit, in the darkest depths.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주의 노가 나를 심히 누르시고 주의 모든 파도가 나를 괴롭게 하셨나이다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wrath lies heavily upon me; you have overwhelmed me with all your waves. Selah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주께서 내가 아는 자를 내게서 멀리 떠나게 하시고 나를 그들에게 가증한 것이 되게 하셨사오니 나는 갇혀서 나갈 수 없게 되었나이다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taken from me my closest friends and have made me repulsive to them. I am confined and cannot escape;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곤란으로 말미암아 내 눈이 쇠하였나이다 여호와여 내가 매일 주를 부르며 주를 향하여 나의 두 손을 들었나이다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eyes are dim with grief. I call to you, O LORD, every day; I spread out my hands to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