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내가 여호와의 인자하심을 영원히 노래하며 주의 성실하심을 내 입으로 대대에 알게 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89 A maskil of Ethan the Ezrahite. I will sing of the LORD's great love forever; with my mouth I will make your faithfulness known through all generations.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주께서 라합을 죽임 당한 자 같이 깨뜨리시고 주의 원수를 주의 능력의 팔로 흩으셨나이다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crushed Rahab like one of the slain; with your strong arm you scattered your enemies.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하늘이 주의 것이요 땅도 주의 것이라 세계와 그 중에 충만한 것을 주께서 건설하셨나이다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heavens are yours, and yours also the earth; you founded the world and all that is in it.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남북을 주께서 창조하셨으니 다볼과 헤르몬이 주의 이름으로 말미암아 즐거워하나이다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created the north and the south; Tabor and Hermon sing for joy at your name.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주의 팔에 능력이 있사오며 주의 손은 강하고 주의 오른손은 높이 들리우셨나이다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Your arm is endued with power; your hand is strong, your right hand exalted.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의와 공의가 주의 보좌의 기초라 인자함과 진실함이 주 앞에 있나이다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Righteousness and justice are the foundation of your throne; love and faithfulness go before you.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즐겁게 소리칠 줄 아는 백성은 복이 있나니 여호와여 그들이 주의 얼굴 빛 안에서 다니리로다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Blessed are those who have learned to acclaim you, who walk in the light of your presence, O LORD.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그들은 종일 주의 이름 때문에 기뻐하며 주의 공의로 말미암아 높아지오니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rejoice in your name all day long; they exult in your righteousness.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주는 그들의 힘의 영광이심이라 우리의 뿔이 주의 은총으로 높아지오리니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you are their glory and strength, and by your favor you exalt our horn.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우리의 방패는 여호와께 속하였고 우리의 왕은 이스라엘의 거룩한 이에게 속하였기 때문이니이다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Indeed, our shield belongs to the LORD, our king to the Holy One of Israel.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그 때에 주께서 환상 중에 주의 성도들에게 말씀하여 이르시기를 내가 능력 있는 용사에게는 돕는 힘을 더하며 백성 중에서 택함 받은 자를 높였으되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Once you spoke in a vision, to your faithful people you said: "I have bestowed strength on a warrior; I have exalted a young man from among the people.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내가 말하기를 인자하심을 영원히 세우시며 주의 성실하심을 하늘에서 견고히 하시리라 하였나이다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declare that your love stands firm forever, that you established your faithfulness in heaven itself.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내가 내 종 다윗을 찾아내어 나의 거룩한 기름을 그에게 부었도다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have found David my servant; with my sacred oil I have anointed him.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내 손이 그와 함께 하여 견고하게 하고 내 팔이 그를 힘이 있게 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hand will sustain him; surely my arm will strengthen him.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원수가 그에게서 강탈하지 못하며 악한 자가 그를 곤고하게 못하리로다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 enemy will subject him to tribute; no wicked man will oppress him.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내가 그의 앞에서 그 대적들을 박멸하며 그를 미워하는 자들을 치려니와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crush his foes before him and strike down his adversaries.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나의 성실함과 인자함이 그와 함께 하리니 내 이름으로 말미암아 그의 뿔이 높아지리로다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faithful love will be with him, and through my name his horn will be exalted.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내가 또 그의 손을 바다 위에 놓으며 오른손을 강들 위에 놓으리니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set his hand over the sea, his right hand over the rivers.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그가 내게 부르기를 주는 나의 아버지시요 나의 하나님이시요 나의 구원의 바위시라 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will call out to me, `You are my Father, my God, the Rock my Savior.'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내가 또 그를 장자로 삼고 세상 왕들에게 지존자가 되게 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also appoint him my firstborn, the most exalted of the kings of the earth.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그를 위하여 나의 인자함을 영원히 지키고 그와 맺은 나의 언약을 굳게 세우며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maintain my love to him forever, and my covenant with him will never fail.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또 그의 후손을 영구하게 하여 그의 왕위를 하늘의 날과 같게 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establish his line forever, his throne as long as the heavens endure.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주께서 이르시되 나는 내가 택한 자와 언약을 맺으며 내 종 다윗에게 맹세하기를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said, "I have made a covenant with my chosen one, I have sworn to David my servant,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만일 그의 자손이 내 법을 버리며 내 규례대로 행하지 아니하며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"If his sons forsake my law and do not follow my statutes,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내 율례를 깨뜨리며 내 계명을 지키지 아니하면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they violate my decrees and fail to keep my commands,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내가 회초리로 그들의 죄를 다스리며 채찍으로 그들의 죄악을 벌하리로다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punish their sin with the rod, their iniquity with flogging;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그러나 나의 인자함을 그에게서 다 거두지는 아니하며 나의 성실함도 폐하지 아니하며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I will not take my love from him, nor will I ever betray my faithfulness.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내 언약을 깨뜨리지 아니하고 내 입술에서 낸 것은 변하지 아니하리로다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not violate my covenant or alter what my lips have uttered.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내가 나의 거룩함으로 한 번 맹세하였은즉 다윗에게 거짓말을 하지 아니할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Once for all, I have sworn by my holiness -- and I will not lie to David --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그의 후손이 장구하고 그의 왕위는 해 같이 내 앞에 항상 있으며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that his line will continue forever and his throne endure before me like the sun;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또 궁창의 확실한 증인인 달 같이 영원히 견고하게 되리라 하셨도다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will be established forever like the moon, the faithful witness in the sky." Selah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38</a:t>
            </a:r>
            <a:br/>
            <a:r>
              <a:t>그러나 주께서 주의 기름 부음 받은 자에게 노하사 물리치셔서 버리셨으며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you have rejected, you have spurned, you have been very angry with your anointed one.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39</a:t>
            </a:r>
            <a:br/>
            <a:r>
              <a:t>주의 종의 언약을 미워하사 그의 관을 땅에 던져 욕되게 하셨으며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have renounced the covenant with your servant and have defiled his crown in the dust.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내가 네 자손을 영원히 견고히 하며 네 왕위를 대대에 세우리라 하셨나이다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`I will establish your line forever and make your throne firm through all generations.'" Selah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40</a:t>
            </a:r>
            <a:br/>
            <a:r>
              <a:t>그의 모든 울타리를 파괴하시며 그 요새를 무너뜨리셨으므로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have broken through all his walls and reduced his strongholds to ruins.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41</a:t>
            </a:r>
            <a:br/>
            <a:r>
              <a:t>길로 지나가는 자들에게 다 탈취를 당하며 그의 이웃에게 욕을 당하나이다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who pass by have plundered him; he has become the scorn of his neighbors.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42</a:t>
            </a:r>
            <a:br/>
            <a:r>
              <a:t>주께서 그의 대적들의 오른손을 높이시고 그들의 모든 원수들은 기쁘게 하셨으나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have exalted the right hand of his foes; you have made all his enemies rejoice.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43</a:t>
            </a:r>
            <a:br/>
            <a:r>
              <a:t>그의 칼날은 둔하게 하사 그가 전장에서 더 이상 버티지 못하게 하셨으며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have turned back the edge of his sword and have not supported him in battle.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44</a:t>
            </a:r>
            <a:br/>
            <a:r>
              <a:t>그의 영광을 그치게 하시고 그의 왕위를 땅에 엎으셨으며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have put an end to his splendor and cast his throne to the ground.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45</a:t>
            </a:r>
            <a:br/>
            <a:r>
              <a:t>그의 젊은 날들을 짧게 하시고 그를 수치로 덮으셨나이다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have cut short the days of his youth; you have covered him with a mantle of shame. Selah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46</a:t>
            </a:r>
            <a:br/>
            <a:r>
              <a:t>여호와여 언제까지니이까 스스로 영원히 숨기시리이까 주의 노가 언제까지 불붙듯 하시겠나이까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How long, O LORD? Will you hide yourself forever? How long will your wrath burn like fire?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47</a:t>
            </a:r>
            <a:br/>
            <a:r>
              <a:t>나의 때가 얼마나 짧은지 기억하소서 주께서 모든 사람을 어찌 그리 허무하게 창조하셨는지요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Remember how fleeting is my life. For what futility you have created all men!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48</a:t>
            </a:r>
            <a:br/>
            <a:r>
              <a:t>누가 살아서 죽음을 보지 아니하고 자기의 영혼을 스올의 권세에서 건지리이까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What man can live and not see death, or save himself from the power of the grave? Selah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49</a:t>
            </a:r>
            <a:br/>
            <a:r>
              <a:t>주여 주의 성실하심으로 다윗에게 맹세하신 그 전의 인자하심이 어디 있나이까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 Lord, where is your former great love, which in your faithfulness you swore to David?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여호와여 주의 기이한 일을 하늘이 찬양할 것이요 주의 성실도 거룩한 자들의 모임 가운데에서 찬양하리이다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heavens praise your wonders, O LORD, your faithfulness too, in the assembly of the holy ones.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50</a:t>
            </a:r>
            <a:br/>
            <a:r>
              <a:t>주는 주의 종들이 받은 비방을 기억하소서 많은 민족의 비방이 내 품에 있사오니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Remember, Lord, how your servant has been mocked, how I bear in my heart the taunts of all the nations,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51</a:t>
            </a:r>
            <a:br/>
            <a:r>
              <a:t>여호와여 이 비방은 주의 원수들이 주의 기름 부음 받은 자의 행동을 비방한 것이로소이다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taunts with which your enemies have mocked, O LORD, with which they have mocked every step of your anointed one.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52</a:t>
            </a:r>
            <a:br/>
            <a:r>
              <a:t>여호와를 영원히 찬송할지어다 아멘 아멘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Praise be to the LORD forever! Amen and Amen.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무릇 구름 위에서 능히 여호와와 비교할 자 누구며 신들 중에서 여호와와 같은 자 누구리이까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who in the skies above can compare with the LORD? Who is like the LORD among the heavenly beings?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하나님은 거룩한 자의 모임 가운데에서 매우 무서워할 이시오며 둘러 있는 모든 자 위에 더욱 두려워할 이시니이다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the council of the holy ones God is greatly feared; he is more awesome than all who surround him.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여호와 만군의 하나님이여 주와 같이 능력 있는 이가 누구리이까 여호와여 주의 성실하심이 주를 둘렀나이다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 LORD God Almighty, who is like you? You are mighty, O LORD, and your faithfulness surrounds you.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주께서 바다의 파도를 다스리시며 그 파도가 일어날 때에 잔잔하게 하시나이다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rule over the surging sea; when its waves mount up, you still them.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