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전심으로 여호와께 감사하오며 주의 모든 기이한 일들을 전하리이다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9 For the director of music. To the tune of "The Death of the Son." A psalm of David. I will praise you, O LORD, with all my heart; I will tell of all your wonders.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여호와여 주의 이름을 아는 자는 주를 의지하오리니 이는 주를 찾는 자들을 버리지 아니하심이니이다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know your name will trust in you, for you, LORD, have never forsaken those who seek you.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너희는 시온에 계신 여호와를 찬송하며 그의 행사를 백성 중에 선포할지어다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Sing praises to the LORD, enthroned in Zion; proclaim among the nations what he has done.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피 흘림을 심문하시는 이가 그들을 기억하심이여 가난한 자의 부르짖음을 잊지 아니하시도다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who avenges blood remembers; he does not ignore the cry of the afflicted.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여호와여 내게 은혜를 베푸소서 나를 사망의 문에서 일으키시는 주여 나를 미워하는 자에게서 받는 나의 고통을 보소서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see how my enemies persecute me! Have mercy and lift me up from the gates of death,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그리하시면 내가 주의 찬송을 다 전할 것이요 딸 시온의 문에서 주의 구원을 기뻐하리이다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I may declare your praises in the gates of the Daughter of Zion and there rejoice in your salvation.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이방 나라들은 자기가 판 웅덩이에 빠짐이여 자기가 숨긴 그물에 자기 발이 걸렸도다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nations have fallen into the pit they have dug; their feet are caught in the net they have hidden.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여호와께서 자기를 알게 하사 심판을 행하셨음이여 악인은 자기가 손으로 행한 일에 스스로 얽혔도다 (힉가욘, 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known by his justice; the wicked are ensnared by the work of their hands. Higgaion. Selah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악인들이 스올로 돌아감이여 하나님을 잊어버린 모든 이방 나라들이 그리하리로다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wicked return to the grave, all the nations that forget God.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궁핍한 자가 항상 잊어버림을 당하지 아니함이여 가난한 자들이 영원히 실망하지 아니하리로다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needy will not always be forgotten, nor the hope of the afflicted ever perish.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여호와여 일어나사 인생으로 승리를 얻지 못하게 하시며 이방 나라들이 주 앞에서 심판을 받게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Arise, O LORD, let not man triumph; let the nations be judged in your presence.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주를 기뻐하고 즐거워하며 지존하신 주의 이름을 찬송하리니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be glad and rejoice in you; I will sing praise to your name, O Most High.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여호와여 그들을 두렵게 하시며 이방 나라들이 자기는 인생일 뿐인 줄 알게 하소서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Strike them with terror, O LORD; let the nations know they are but men. Selah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 원수들이 물러갈 때에 주 앞에서 넘어져 망함이니이다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enemies turn back; they stumble and perish before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주께서 나의 의와 송사를 변호하셨으며 보좌에 앉으사 의롭게 심판하셨나이다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have upheld my right and my cause; you have sat on your throne, judging righteously.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이방 나라들을 책망하시고 악인을 멸하시며 그들의 이름을 영원히 지우셨나이다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rebuked the nations and destroyed the wicked; you have blotted out their name for ever and ever.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원수가 끊어져 영원히 멸망하였사오니 주께서 무너뜨린 성읍들을 기억할 수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Endless ruin has overtaken the enemy, you have uprooted their cities; even the memory of them has perished.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여호와께서 영원히 앉으심이여 심판을 위하여 보좌를 준비하셨도다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reigns forever; he has established his throne for judgment.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공의로 세계를 심판하심이여 정직으로 만민에게 판결을 내리시리로다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judge the world in righteousness; he will govern the peoples with justice.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여호와는 압제를 당하는 자의 요새이시요 환난 때의 요새이시로다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a refuge for the oppressed, a stronghold in times of trouble.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