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주여 주는 대대에 우리의 거처가 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90 A prayer of Moses the man of God. Lord, you have been our dwelling place throughout all generations.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우리의 연수가 칠십이요 강건하면 팔십이라도 그 연수의 자랑은 수고와 슬픔뿐이요 신속히 가니 우리가 날아가나이다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length of our days is seventy years -- or eighty, if we have the strength; yet their span is but trouble and sorrow, for they quickly pass, and we fly away.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누가 주의 노여움의 능력을 알며 누가 주의 진노의 두려움을 알리이까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knows the power of your anger? For your wrath is as great as the fear that is due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우리에게 우리 날 계수함을 가르치사 지혜로운 마음을 얻게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us to number our days aright, that we may gain a heart of wisdom.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여호와여 돌아오소서 언제까지니이까 주의 종들을 불쌍히 여기소서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Relent, O LORD! How long will it be? Have compassion on your servants.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아침에 주의 인자하심이 우리를 만족하게 하사 우리를 일생 동안 즐겁고 기쁘게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Satisfy us in the morning with your unfailing love, that we may sing for joy and be glad all our days.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우리를 괴롭게 하신 날수대로와 우리가 화를 당한 연수대로 우리를 기쁘게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us glad for as many days as you have afflicted us, for as many years as we have seen trouble.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주께서 행하신 일을 주의 종들에게 나타내시며 주의 영광을 그들의 자손에게 나타내소서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your deeds be shown to your servants, your splendor to their children.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주 우리 하나님의 은총을 우리에게 내리게 하사 우리의 손이 행한 일을 우리에게 견고하게 하소서 우리의 손이 행한 일을 견고하게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favor of the Lord our God rest upon us; establish the work of our hands for us -- yes, establish the work of our hands.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산이 생기기 전, 땅과 세계도 주께서 조성하시기 전 곧 영원부터 영원까지 주는 하나님이시니이다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the mountains were born or you brought forth the earth and the world, from everlasting to everlasting you are God.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주께서 사람을 티끌로 돌아가게 하시고 말씀하시기를 너희 인생들은 돌아가라 하셨사오니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turn men back to dust, saying, "Return to dust, O sons of men."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주의 목전에는 천 년이 지나간 어제 같으며 밤의 한 순간 같을 뿐임이니이다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 thousand years in your sight are like a day that has just gone by, or like a watch in the night.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 그들을 홍수처럼 쓸어가시나이다 그들은 잠깐 자는 것 같으며 아침에 돋는 풀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sweep men away in the sleep of death; they are like the new grass of the morning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풀은 아침에 꽃이 피어 자라다가 저녁에는 시들어 마르나이다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in the morning it springs up new, by evening it is dry and withered.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우리는 주의 노에 소멸되며 주의 분내심에 놀라나이다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are consumed by your anger and terrified by your indignation.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우리의 죄악을 주의 앞에 놓으시며 우리의 은밀한 죄를 주의 얼굴 빛 가운데에 두셨사오니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set our iniquities before you, our secret sins in the light of your presence.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90장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우리의 모든 날이 주의 분노 중에 지나가며 우리의 평생이 순식간에 다하였나이다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our days pass away under your wrath; we finish our years with a moan.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