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오라 우리가 여호와께 노래하며 우리의 구원의 반석을 향하여 즐거이 외치자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95 Come, let us sing for joy to the LORD; let us shout aloud to the Rock of our salvation.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사십 년 동안 그 세대로 말미암아 근심하여 이르기를 그들은 마음이 미혹된 백성이라 내 길을 알지 못한다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forty years I was angry with that generation; I said, "They are a people whose hearts go astray, and they have not known my ways."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그러므로 내가 노하여 맹세하기를 그들은 내 안식에 들어오지 못하리라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 declared on oath in my anger, "They shall never enter my rest."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우리가 감사함으로 그 앞에 나아가며 시를 지어 즐거이 그를 노래하자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us come before him with thanksgiving and extol him with music and song.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여호와는 크신 하나님이시요 모든 신들보다 크신 왕이시기 때문이로다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is the great God, the great King above all gods.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땅의 깊은 곳이 그의 손 안에 있으며 산들의 높은 곳도 그의 것이로다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his hand are the depths of the earth, and the mountain peaks belong to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바다도 그의 것이라 그가 만드셨고 육지도 그의 손이 지으셨도다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sea is his, for he made it, and his hands formed the dry land.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오라 우리가 굽혀 경배하며 우리를 지으신 여호와 앞에 무릎을 꿇자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Come, let us bow down in worship, let us kneel before the LORD our Maker;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그는 우리의 하나님이시요 우리는 그가 기르시는 백성이며 그의 손이 돌보시는 양이기 때문이라 너희가 오늘 그의 음성을 듣거든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is our God and we are the people of his pasture, the flock under his care. Today, if you hear his voice,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너희는 므리바에서와 같이 또 광야의 맛사에서 지냈던 날과 같이 너희 마음을 완악하게 하지 말지어다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harden your hearts as you did at Meribah, as you did that day at Massah in the desert,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 때에 너희 조상들이 내가 행한 일을 보고서도 나를 시험하고 조사하였도다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where your fathers tested and tried me, though they had seen what I did.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