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새 노래로 여호와께 노래하라 온 땅이여 여호와께 노래할지어다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96 Sing to the LORD a new song; sing to the LORD, all the earth.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모든 나라 가운데서 이르기를 여호와께서 다스리시니 세계가 굳게 서고 흔들리지 않으리라 그가 만민을 공평하게 심판하시리라 할지로다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Say among the nations, "The LORD reigns." The world is firmly established, it cannot be moved; he will judge the peoples with equity.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하늘은 기뻐하고 땅은 즐거워하며 바다와 거기에 충만한 것이 외치고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heavens rejoice, let the earth be glad; let the sea resound, and all that is in it;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밭과 그 가운데에 있는 모든 것은 즐거워할지로다 그 때 숲의 모든 나무들이 여호와 앞에서 즐거이 노래하리니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the fields be jubilant, and everything in them. Then all the trees of the forest will sing for joy;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임하시되 땅을 심판하러 임하실 것임이라 그가 의로 세계를 심판하시며 그의 진실하심으로 백성을 심판하시리로다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sing before the LORD, for he comes, he comes to judge the earth. He will judge the world in righteousness and the peoples in his truth.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 노래하여 그의 이름을 송축하며 그의 구원을 날마다 전파할지어다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the LORD, praise his name; proclaim his salvation day after 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그의 영광을 백성들 가운데에, 그의 기이한 행적을 만민 가운데에 선포할지어다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Declare his glory among the nations, his marvelous deeds among all peoples.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여호와는 위대하시니 지극히 찬양할 것이요 모든 신들보다 경외할 것임이여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great is the LORD and most worthy of praise; he is to be feared above all gods.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만국의 모든 신들은 우상들이지만 여호와께서는 하늘을 지으셨음이로다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all the gods of the nations are idols, but the LORD made the heavens.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존귀와 위엄이 그의 앞에 있으며 능력과 아름다움이 그의 성소에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Splendor and majesty are before him; strength and glory are in his sanctuary.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만국의 족속들아 영광과 권능을 여호와께 돌릴지어다 여호와께 돌릴지어다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Ascribe to the LORD, O families of nations, ascribe to the LORD glory and strength.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이름에 합당한 영광을 그에게 돌릴지어다 예물을 들고 그의 궁정에 들어갈지어다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Ascribe to the LORD the glory due his name; bring an offering and come into his courts.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아름답고 거룩한 것으로 여호와께 예배할지어다 온 땅이여 그 앞에서 떨지어다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Worship the LORD in the splendor of his holiness; tremble before him, all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