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다스리시나니 땅은 즐거워하며 허다한 섬은 기뻐할지어다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97 The LORD reigns, let the earth be glad; let the distant shores rejoice.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여호와를 사랑하는 너희여 악을 미워하라 그가 그의 성도의 영혼을 보전하사 악인의 손에서 건지시느니라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those who love the LORD hate evil, for he guards the lives of his faithful ones and delivers them from the hand of the wicked.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의인을 위하여 빛을 뿌리고 마음이 정직한 자를 위하여 기쁨을 뿌리시는도다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Light is shed upon the righteous and joy on the upright in heart.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의인이여 너희는 여호와로 말미암아 기뻐하며 그의 거룩한 이름에 감사할지어다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Rejoice in the LORD, you who are righteous, and praise his holy name.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구름과 흑암이 그를 둘렀고 의와 공평이 그의 보좌의 기초로다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Clouds and thick darkness surround him; righteousness and justice are the foundation of his throne.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불이 그의 앞에서 나와 사방의 대적들을 불사르시는도다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Fire goes before him and consumes his foes on every side.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그의 번개가 세계를 비추니 땅이 보고 떨었도다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lightning lights up the world; the earth sees and trembles.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산들이 여호와의 앞 곧 온 땅의 주 앞에서 밀랍 같이 녹았도다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mountains melt like wax before the LORD, before the Lord of all the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하늘이 그의 의를 선포하니 모든 백성이 그의 영광을 보았도다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heavens proclaim his righteousness, and all the peoples see his glory.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조각한 신상을 섬기며 허무한 것으로 자랑하는 자는 다 수치를 당할 것이라 너희 신들아 여호와께 경배할지어다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who worship images are put to shame, those who boast in idols -- worship him, all you gods!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여호와여 시온이 주의 심판을 듣고 기뻐하며 유다의 딸들이 즐거워하였나이다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Zion hears and rejoices and the villages of Judah are glad because of your judgments, O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여호와여 주는 온 땅 위에 지존하시고 모든 신들보다 위에 계시니이다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you, O LORD, are the Most High over all the earth; you are exalted far above all gods.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