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새 노래로 여호와께 찬송하라 그는 기이한 일을 행하사 그의 오른손과 거룩한 팔로 자기를 위하여 구원을 베푸셨음이로다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98 A psalm. Sing to the LORD a new song, for he has done marvelous things; his right hand and his holy arm have worked salvation for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그의 구원을 알게 하시며 그의 공의를 뭇 나라의 목전에서 명백히 나타내셨도다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made his salvation known and revealed his righteousness to the nations.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그가 이스라엘의 집에 베푸신 인자와 성실을 기억하셨으므로 땅 끝까지 이르는 모든 것이 우리 하나님의 구원을 보았도다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remembered his love and his faithfulness to the house of Israel; all the ends of the earth have seen the salvation of our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온 땅이여 여호와께 즐거이 소리칠지어다 소리 내어 즐겁게 노래하며 찬송할지어다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Shout for joy to the LORD, all the earth, burst into jubilant song with music;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수금으로 여호와를 노래하라 수금과 음성으로 노래할지어다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music to the LORD with the harp, with the harp and the sound of singing,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나팔과 호각 소리로 왕이신 여호와 앞에 즐겁게 소리칠지어다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trumpets and the blast of the ram's horn -- shout for joy before the LORD, the 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바다와 거기 충만한 것과 세계와 그 중에 거주하는 자는 다 외칠지어다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sea resound, and everything in it, the world, and all who live in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 앞에서 큰 물은 박수할지어다 산악이 함께 즐겁게 노래할지어다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rivers clap their hands, let the mountains sing together for joy;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그가 땅을 심판하러 임하실 것임이로다 그가 의로 세계를 판단하시며 공평으로 그의 백성을 심판하시리로다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sing before the LORD, for he comes to judge the earth. He will judge the world in righteousness and the peoples with equity.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