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다스리시니 만민이 떨 것이요 여호와께서 그룹 사이에 좌정하시니 땅이 흔들릴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99 The LORD reigns, let the nations tremble; he sits enthroned between the cherubim, let the earth shake.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시온에 계시는 여호와는 위대하시고 모든 민족보다 높으시도다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Great is the LORD in Zion; he is exalted over all the 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크고 두려운 이름을 찬송할지니 그는 거룩하심이로다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praise your great and awesome name -- he is holy.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능력 있는 왕은 정의를 사랑하느니라 주께서 공의를 견고하게 세우시고 주께서 야곱에게 정의와 공의를 행하시나이다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is mighty, he loves justice -- you have established equity; in Jacob you have done what is just and right.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너희는 여호와 우리 하나님을 높여 그의 발등상 앞에서 경배할지어다 그는 거룩하시도다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Exalt the LORD our God and worship at his footstool; he is holy.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그의 제사장들 중에는 모세와 아론이 있고 그의 이름을 부르는 자들 중에는 사무엘이 있도다 그들이 여호와께 간구하매 응답하셨도다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Moses and Aaron were among his priests, Samuel was among those who called on his name; they called on the LORD and he answered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구름 기둥 가운데서 그들에게 말씀하시니 그들은 그가 그들에게 주신 증거와 율례를 지켰도다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spoke to them from the pillar of cloud; they kept his statutes and the decrees he gave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 우리 하나님이여 주께서는 그들에게 응답하셨고 그들의 행한 대로 갚기는 하셨으나 그들을 용서하신 하나님이시니이다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 our God, you answered them; you were to Israel a forgiving God, though you punished their misdeeds.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너희는 여호와 우리 하나님을 높이고 그 성산에서 예배할지어다 여호와 우리 하나님은 거룩하심이로다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Exalt the LORD our God and worship at his holy mountain, for the LORD our God is holy.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