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이는 모세가 요단 저쪽 숩 맞은편의 아라바 광야 곧 바란과 도벨과 라반과 하세롯과 디사합 사이에서 이스라엘 무리에게 선포한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words Moses spoke to all Israel in the desert east of the Jordan -- that is, in the Arabah -- opposite Suph, between Paran and Tophel, Laban, Hazeroth and Dizahab.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너희의 하나님 여호와께서 너희를 번성하게 하셨으므로 너희가 오늘날 하늘의 별 같이 많거니와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has increased your numbers so that today you are as many as the stars in the sky.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조상의 하나님 여호와께서 너희를 현재보다 천 배나 많게 하시며 너희에게 허락하신 것과 같이 너희에게 복 주시기를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the God of your fathers, increase you a thousand times and bless you as he has promised!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그런즉 나 홀로 어찌 능히 너희의 괴로운 일과 너희의 힘겨운 일과 너희의 다투는 일을 담당할 수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can I bear your problems and your burdens and your disputes all by myself?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너희의 각 지파에서 지혜와 지식이 있는 인정 받는 자들을 택하라 내가 그들을 세워 너희 수령을 삼으리라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Choose some wise, understanding and respected men from each of your tribes, and I will set them over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내게 대답하여 이르기를 당신의 말씀대로 하는 것이 좋다 하기에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answered me, "What you propose to do is good."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너희 지파의 수령으로 지혜가 있고 인정 받는 자들을 취하여 너희의 수령을 삼되 곧 각 지파를 따라 천부장과 백부장과 오십부장과 십부장과 조장을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took the leading men of your tribes, wise and respected men, and appointed them to have authority over you -- as commanders of thousands, of hundreds, of fifties and of tens and as tribal officials.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 때에 너희의 재판장들에게 명하여 이르기를 너희가 너희의 형제 중에서 송사를 들을 때에 쌍방간에 공정히 판결할 것이며 그들 중에 있는 타국인에게도 그리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charged your judges at that time: Hear the disputes between your brothers and judge fairly, whether the case is between brother Israelites or between one of them and an alien.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재판은 하나님께 속한 것인즉 너희는 재판할 때에 외모를 보지 말고 귀천을 차별 없이 듣고 사람의 낯을 두려워하지 말 것이며 스스로 결단하기 어려운 일이 있거든 내게로 돌리라 내가 들으리라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show partiality in judging; hear both small and great alike. Do not be afraid of any man, for judgment belongs to God. Bring me any case too hard for you, and I will hear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너희의 행할 모든 일을 그 때에 너희에게 다 명령하였느니라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at that time I told you everything you were to do.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 하나님 여호와께서 우리에게 명령하신 대로 우리가 호렙 산을 떠나 너희가 보았던 그 크고 두려운 광야를 지나 아모리 족속의 산지 길로 가데스 바네아에 이른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as the LORD our God commanded us, we set out from Horeb and went toward the hill country of the Amorites through all that vast and dreadful desert that you have seen, and so we reached Kadesh Barnea.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호렙 산에서 세일 산을 지나 가데스 바네아까지 열 하룻길이었더라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takes eleven days to go from Horeb to Kadesh Barnea by the Mount Seir road.)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너희에게 이르기를 우리 하나님 여호와께서 우리에게 주신 아모리 족속의 산지에 너희가 이르렀나니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you, "You have reached the hill country of the Amorites, which the LORD our God is giving 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너희의 하나님 여호와께서 이 땅을 너희 앞에 두셨은즉 너희 조상의 하나님 여호와께서 너희에게 이르신 대로 올라가서 차지하라 두려워하지 말라 주저하지 말라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your God has given you the land. Go up and take possession of it as the LORD, the God of your fathers, told you. Do not be afraid; do not be discouraged."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다 내 앞으로 나아와 말하기를 우리가 사람을 우리보다 먼저 보내어 우리를 위하여 그 땅을 정탐하고 어느 길로 올라가야 할 것과 어느 성읍으로 들어가야 할 것을 우리에게 알리게 하자 하기에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of you came to me and said, "Let us send men ahead to spy out the land for us and bring back a report about the route we are to take and the towns we will come to."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그 말을 좋게 여겨 너희 중 각 지파에서 한 사람씩 열둘을 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idea seemed good to me; so I selected twelve of you, one man from each tribe.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돌이켜 산지에 올라 에스골 골짜기에 이르러 그 곳을 정탐하고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and went up into the hill country, and came to the Valley of Eshcol and explored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땅의 열매를 손에 가지고 우리에게로 돌아와서 우리에게 말하여 이르되 우리의 하나님 여호와께서 우리에게 주시는 땅이 좋더라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with them some of the fruit of the land, they brought it down to us and reported, "It is a good land that the LORD our God is giving us."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너희가 올라가기를 원하지 아니하고 너희의 하나님 여호와의 명령을 거역하여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were unwilling to go up; you rebelled against the command of the LORD your God.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장막 중에서 원망하여 이르기를 여호와께서 우리를 미워하시므로 아모리 족속의 손에 넘겨 멸하시려고 우리를 애굽 땅에서 인도하여 내셨도다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grumbled in your tents and said, "The LORD hates us; so he brought us out of Egypt to deliver us into the hands of the Amorites to destroy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어디로 가랴 우리의 형제들이 우리를 낙심하게 하여 말하기를 그 백성은 우리보다 장대하며 그 성읍들은 크고 성곽은 하늘에 닿았으며 우리가 또 거기서 아낙 자손을 보았노라 하는도다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can we go? Our brothers have made us lose heart. They say, `The people are stronger and taller than we are; the cities are large, with walls up to the sky. We even saw the Anakites there.'"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너희에게 말하기를 그들을 무서워하지 말라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you, "Do not be terrified; do not be afraid of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마흔째 해 열한째 달 그 달 첫째 날에 모세가 이스라엘 자손에게 여호와께서 그들을 위하여 자기에게 주신 명령을 다 알렸으나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fortieth year, on the first day of the eleventh month, Moses proclaimed to the Israelites all that the LORD had commanded him concerning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너희보다 먼저 가시는 너희의 하나님 여호와께서 애굽에서 너희를 위하여 너희 목전에서 모든 일을 행하신 것 같이 이제도 너희를 위하여 싸우실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who is going before you, will fight for you, as he did for you in Egypt, before your very eyes,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광야에서도 너희가 당하였거니와 사람이 자기의 아들을 안는 것 같이 너희의 하나님 여호와께서 너희가 걸어온 길에서 너희를 안으사 이 곳까지 이르게 하셨느니라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desert. There you saw how the LORD your God carried you, as a father carries his son, all the way you went until you reached this place."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일에 너희가 너희의 하나님 여호와를 믿지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spite of this, you did not trust in the LORD your God,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너희보다 먼저 그 길을 가시며 장막 칠 곳을 찾으시고 밤에는 불로, 낮에는 구름으로 너희가 갈 길을 지시하신 자이시니라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went ahead of you on your journey, in fire by night and in a cloud by day, to search out places for you to camp and to show you the way you should go.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여호와께서 너희의 말소리를 들으시고 노하사 맹세하여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heard what you said, he was angry and solemnly swore: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악한 세대 사람들 중에는 내가 그들의 조상에게 주기로 맹세한 좋은 땅을 볼 자가 하나도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 man of this evil generation shall see the good land I swore to give your forefathers,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오직 여분네의 아들 갈렙은 온전히 여호와께 순종하였은즉 그는 그것을 볼 것이요 그가 밟은 땅을 내가 그와 그의 자손에게 주리라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except Caleb son of Jephunneh. He will see it, and I will give him and his descendants the land he set his feet on, because he followed the LORD wholeheartedly."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너희 때문에 내게도 진노하사 이르시되 너도 그리로 들어가지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 the LORD became angry with me also and said, "You shall not enter it, either.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네 앞에 서 있는 눈의 아들 여호수아는 그리로 들어갈 것이니 너는 그를 담대하게 하라 그가 이스라엘에게 그 땅을 기업으로 차지하게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assistant, Joshua son of Nun, will enter it. Encourage him, because he will lead Israel to inherit 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또 너희가 사로잡히리라 하던 너희의 아이들과 당시에 선악을 분별하지 못하던 너희의 자녀들도 그리로 들어갈 것이라 내가 그 땅을 그들에게 주어 산업이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little ones that you said would be taken captive, your children who do not yet know good from bad -- they will enter the land. I will give it to them and they will take possession of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때는 모세가 헤스본에 거주하는 아모리 왕 시혼을 쳐죽이고 에드레이에서 아스다롯에 거주하는 바산 왕 옥을 쳐죽인 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after he had defeated Sihon king of the Amorites, who reigned in Heshbon, and at Edrei had defeated Og king of Bashan, who reigned in Ashtaroth.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너희는 방향을 돌려 홍해 길을 따라 광야로 들어갈지니라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turn around and set out toward the desert along the route to the Red Sea."</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너희가 대답하여 내게 이르기를 우리가 여호와께 범죄하였사오니 우리 하나님께서 우리에게 명령하신 대로 우리가 올라가서 싸우리이다 하고 너희가 각각 무기를 가지고 경솔히 산지로 올라가려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replied, "We have sinned against the LORD. We will go up and fight, as the LORD our God commanded us." So every one of you put on his weapons, thinking it easy to go up into the hill country.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여호와께서 내게 이르시되 너는 그들에게 이르기를 너희는 올라가지 말라 싸우지도 말라 내가 너희 중에 있지 아니하니 너희가 대적에게 패할까 하노라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me, "Tell them, `Do not go up and fight, because I will not be with you. You will be defeated by your enemies.'"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내가 너희에게 말하였으나 너희가 듣지 아니하고 여호와의 명령을 거역하고 거리낌 없이 산지로 올라가매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told you, but you would not listen. You rebelled against the LORD's command and in your arrogance you marched up into the hill country.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산지에 거주하는 아모리 족속이 너희에게 마주 나와 벌 떼 같이 너희를 쫓아 세일 산에서 쳐서 호르마까지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Amorites who lived in those hills came out against you; they chased you like a swarm of bees and beat you down from Seir all the way to Hormah.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너희가 돌아와 여호와 앞에서 통곡하나 여호와께서 너희의 소리를 듣지 아니하시며 너희에게 귀를 기울이지 아니하셨으므로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back and wept before the LORD, but he paid no attention to your weeping and turned a deaf ear to you.</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너희가 가데스에 여러 날 동안 머물렀나니 곧 너희가 그 곳에 머물던 날 수대로니라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you stayed in Kadesh many days -- all the time you spent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요단 저쪽 모압 땅에서 이 율법을 설명하기 시작하였더라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East of the Jordan in the territory of Moab, Moses began to expound this law, saying: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 하나님 여호와께서 호렙 산에서 우리에게 말씀하여 이르시기를 너희가 이 산에 거주한 지 오래니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said to us at Horeb, "You have stayed long enough at this mountain.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방향을 돌려 행진하여 아모리 족속의 산지로 가고 그 근방 곳곳으로 가고 아라바와 산지와 평지와 네겝과 해변과 가나안 족속의 땅과 레바논과 큰 강 유브라데까지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Break camp and advance into the hill country of the Amorites; go to all the neighboring peoples in the Arabah, in the mountains, in the western foothills, in the Negev and along the coast, to the land of the Canaanites and to Lebanon, as far as the great river, the Euphrates.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너희의 조상 아브라함과 이삭과 야곱에게 맹세하여 그들과 그들의 후손에게 주리라 한 땅이 너희 앞에 있으니 들어가서 그 땅을 차지할지니라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given you this land. Go in and take possession of the land that the LORD swore he would give to your fathers -- to Abraham, Isaac and Jacob -- and to their descendants after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때에 내가 너희에게 말하여 이르기를 나는 홀로 너희의 짐을 질 수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said to you, "You are too heavy a burden for me to carry alone.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