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 조상의 하나님 여호와께서 네게 주셔서 차지하게 하신 땅에서 너희가 평생에 지켜 행할 규례와 법도는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decrees and laws you must be careful to follow in the land that the LORD, the God of your fathers, has given you to possess -- as long as you live in the land.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너희가 요단을 건너 너희 하나님 여호와께서 너희에게 기업으로 주시는 땅에 거주하게 될 때 또는 여호와께서 너희에게 너희 주위의 모든 대적을 이기게 하시고 너희에게 안식을 주사 너희를 평안히 거주하게 하실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will cross the Jordan and settle in the land the LORD your God is giving you as an inheritance, and he will give you rest from all your enemies around you so that you will live in safety.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너희는 너희의 하나님 여호와께서 자기 이름을 두시려고 택하실 그 곳으로 내가 명령하는 것을 모두 가지고 갈지니 곧 너희의 번제와 너희의 희생과 너희의 십일조와 너희 손의 거제와 너희가 여호와께서 원하시는 모든 아름다운 서원물을 가져가고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to the place the LORD your God will choose as a dwelling for his Name -- there you are to bring everything I command you: your burnt offerings and sacrifices, your tithes and special gifts, and all the choice possessions you have vowed to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너희와 너희의 자녀와 노비와 함께 너희의 하나님 여호와 앞에서 즐거워할 것이요 네 성중에 있는 레위인과도 그리할지니 레위인은 너희 중에 분깃이나 기업이 없음이니라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there rejoice before the LORD your God, you, your sons and daughters, your menservants and maidservants, and the Levites from your towns, who have no allotment or inheritance of their own.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너는 삼가서 네게 보이는 아무 곳에서나 번제를 드리지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sacrifice your burnt offerings anywhere you please.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오직 너희의 한 지파 중에 여호와께서 택하실 그 곳에서 번제를 드리고 또 내가 네게 명령하는 모든 것을 거기서 행할지니라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Offer them only at the place the LORD will choose in one of your tribes, and there observe everything I command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네 하나님 여호와께서 네게 주신 복을 따라 각 성에서 네 마음에 원하는 대로 가축을 잡아 그 고기를 먹을 수 있나니 곧 정한 자나 부정한 자를 막론하고 노루나 사슴을 먹는 것 같이 먹으려니와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you may slaughter your animals in any of your towns and eat as much of the meat as you want, as if it were gazelle or deer, according to the blessing the LORD your God gives you. Both the ceremonially unclean and the clean may eat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오직 그 피는 먹지 말고 물 같이 땅에 쏟을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must not eat the blood; pour it out on the ground like water.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너는 곡식과 포도주와 기름의 십일조와 네 소와 양의 처음 난 것과 네 서원을 갚는 예물과 네 낙헌 예물과 네 손의 거제물은 네 각 성에서 먹지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eat in your own towns the tithe of your grain and new wine and oil, or the firstborn of your herds and flocks, or whatever you have vowed to give, or your freewill offerings or special gifts.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오직 네 하나님 여호와께서 택하실 곳에서 네 하나님 여호와 앞에서 너는 네 자녀와 노비와 성중에 거주하는 레위인과 함께 그것을 먹고 또 네 손으로 수고한 모든 일로 말미암아 네 하나님 여호와 앞에서 즐거워하되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you are to eat them in the presence of the LORD your God at the place the LORD your God will choose -- you, your sons and daughters, your menservants and maidservants, and the Levites from your towns -- and you are to rejoice before the LORD your God in everything you put your hand to.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너는 삼가 네 땅에 거주하는 동안에 레위인을 저버리지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neglect the Levites as long as you live in your land.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너희가 쫓아낼 민족들이 그들의 신들을 섬기는 곳은 높은 산이든지 작은 산이든지 푸른 나무 아래든지를 막론하고 그 모든 곳을 너희가 마땅히 파멸하며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Destroy completely all the places on the high mountains and on the hills and under every spreading tree where the nations you are dispossessing worship their gods.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 하나님 여호와께서 네게 허락하신 대로 네 지경을 넓히신 후에 네 마음에 고기를 먹고자 하여 이르기를 내가 고기를 먹으리라 하면 네가 언제나 마음에 원하는 만큼 고기를 먹을 수 있으리니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has enlarged your territory as he promised you, and you crave meat and say, "I would like some meat," then you may eat as much of it as you want.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만일 네 하나님 여호와께서 자기 이름을 두시려고 택하신 곳이 네게서 멀거든 내가 네게 명령한 대로 너는 여호와께서 주신 소와 양을 잡아 네 각 성에서 네가 마음에 원하는 모든 것을 먹되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place where the LORD your God chooses to put his Name is too far away from you, you may slaughter animals from the herds and flocks the LORD has given you, as I have commanded you, and in your own towns you may eat as much of them as you want.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정한 자나 부정한 자를 막론하고 노루나 사슴을 먹는 것 같이 먹을 수 있거니와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them as you would gazelle or deer. Both the ceremonially unclean and the clean may eat.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다만 크게 삼가서 그 피는 먹지 말라 피는 그 생명인즉 네가 그 생명을 고기와 함께 먹지 못하리니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 sure you do not eat the blood, because the blood is the life, and you must not eat the life with the meat.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너는 그것을 먹지 말고 물 같이 땅에 쏟으라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eat the blood; pour it out on the ground like water.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너는 피를 먹지 말라 네가 이같이 여호와께서 의롭게 여기시는 일을 행하면 너와 네 후손이 복을 누리리라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eat it, so that it may go well with you and your children after you, because you will be doing what is right in the eyes of the LORD.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오직 네 성물과 서원물을 여호와께서 택하신 곳으로 가지고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take your consecrated things and whatever you have vowed to give, and go to the place the LORD will choose.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네가 번제를 드릴 때에는 그 고기와 피를 네 하나님 여호와의 제단에 드릴 것이요 네 제물의 피는 네 하나님 여호와의 제단 위에 붓고 그 고기는 먹을지니라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Present your burnt offerings on the altar of the LORD your God, both the meat and the blood. The blood of your sacrifices must be poured beside the altar of the LORD your God, but you may eat the meat.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네게 명령하는 이 모든 말을 너는 듣고 지키라 네 하나님 여호와의 목전에 선과 의를 행하면 너와 네 후손에게 영구히 복이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to obey all these regulations I am giving you, so that it may always go well with you and your children after you, because you will be doing what is good and right in the eyes of the LORD your God.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네 하나님 여호와께서 네가 들어가서 쫓아낼 그 민족들을 네 앞에서 멸절하시고 네가 그 땅을 차지하여 거기에 거주하게 하실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will cut off before you the nations you are about to invade and dispossess. But when you have driven them out and settled in their land,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제단을 헐며 주상을 깨뜨리며 아세라 상을 불사르고 또 그 조각한 신상들을 찍어 그 이름을 그 곳에서 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Break down their altars, smash their sacred stones and burn their Asherah poles in the fire; cut down the idols of their gods and wipe out their names from those places.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너는 스스로 삼가 네 앞에서 멸망한 그들의 자취를 밟아 올무에 걸리지 말라 또 그들의 신을 탐구하여 이르기를 이 민족들은 그 신들을 어떻게 섬겼는고 나도 그와 같이 하겠다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they have been destroyed before you, be careful not to be ensnared by inquiring about their gods, saying, "How do these nations serve their gods? We will do the same."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네 하나님 여호와께는 네가 그와 같이 행하지 못할 것이라 그들은 여호와께서 꺼리시며 가증히 여기시는 일을 그들의 신들에게 행하여 심지어 자기들의 자녀를 불살라 그들의 신들에게 드렸느니라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worship the LORD your God in their way, because in worshiping their gods, they do all kinds of detestable things the LORD hates. They even burn their sons and daughters in the fire as sacrifices to their gods.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너희에게 명령하는 이 모든 말을 너희는 지켜 행하고 그것에 가감하지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that you do all I command you; do not add to it or take away from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너희의 하나님 여호와께는 너희가 그처럼 행하지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worship the LORD your God in their 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오직 너희의 하나님 여호와께서 자기의 이름을 두시려고 너희 모든 지파 중에서 택하신 곳인 그 계실 곳으로 찾아 나아가서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are to seek the place the LORD your God will choose from among all your tribes to put his Name there for his dwelling. To that place you must go;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너희의 번제와 너희의 제물과 너희의 십일조와 너희 손의 거제와 너희의 서원제와 낙헌 예물과 너희 소와 양의 처음 난 것들을 너희는 그리로 가져다가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bring your burnt offerings and sacrifices, your tithes and special gifts, what you have vowed to give and your freewill offerings, and the firstborn of your herds and flocks.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거기 곧 너희의 하나님 여호와 앞에서 먹고 너희의 하나님 여호와께서 너희의 손으로 수고한 일에 복 주심으로 말미암아 너희와 너희의 가족이 즐거워할지니라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in the presence of the LORD your God, you and your families shall eat and shall rejoice in everything you have put your hand to, because the LORD your God has blessed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오늘 여기에서는 각기 소견대로 하였거니와 너희가 거기에서는 그렇게 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not to do as we do here today, everyone as he sees fit,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너희 하나님 여호와께서 주시는 안식과 기업에 아직은 이르지 못하였거니와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you have not yet reached the resting place and the inheritance the LORD your God is giving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