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매 칠 년 끝에는 면제하라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every seven years you must cancel debts.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너는 반드시 그에게 줄 것이요, 줄 때에는 아끼는 마음을 품지 말 것이니라 이로 말미암아 네 하나님 여호와께서 네가 하는 모든 일과 네 손이 닿는 모든 일에 네게 복을 주시리라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generously to him and do so without a grudging heart; then because of this the LORD your God will bless you in all your work and in everything you put your hand to.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땅에는 언제든지 가난한 자가 그치지 아니하겠으므로 내가 네게 명령하여 이르노니 너는 반드시 네 땅 안에 네 형제 중 곤란한 자와 궁핍한 자에게 네 손을 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will always be poor people in the land. Therefore I command you to be openhanded toward your brothers and toward the poor and needy in your land.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 동족 히브리 남자나 히브리 여자가 네게 팔렸다 하자 만일 여섯 해 동안 너를 섬겼거든 일곱째 해에 너는 그를 놓아 자유롭게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fellow Hebrew, a man or a woman, sells himself to you and serves you six years, in the seventh year you must let him go free.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그를 놓아 자유하게 할 때에는 빈 손으로 가게 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you release him, do not send him away empty-handed.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 양 무리 중에서와 타작 마당에서와 포도주 틀에서 그에게 후히 줄지니 곧 네 하나님 여호와께서 네게 복을 주신 대로 그에게 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Supply him liberally from your flock, your threshing floor and your winepress. Give to him as the LORD your God has blessed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너는 애굽 땅에서 종 되었던 것과 네 하나님 여호와께서 너를 속량하셨음을 기억하라 그것으로 말미암아 내가 오늘 이같이 네게 명령하노라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that you were slaves in Egypt and the LORD your God redeemed you. That is why I give you this command today.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종이 만일 너와 네 집을 사랑하므로 너와 동거하기를 좋게 여겨 네게 향하여 내가 주인을 떠나지 아니하겠노라 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your servant says to you, "I do not want to leave you," because he loves you and your family and is well off with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송곳을 가져다가 그의 귀를 문에 대고 뚫으라 그리하면 그가 영구히 네 종이 되리라 네 여종에게도 그같이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take an awl and push it through his ear lobe into the door, and he will become your servant for life. Do the same for your maidservant.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그가 여섯 해 동안에 품꾼의 삯의 배나 받을 만큼 너를 섬겼은즉 너는 그를 놓아 자유하게 하기를 어렵게 여기지 말라 그리하면 네 하나님 여호와께서 네 범사에 네게 복을 주시리라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consider it a hardship to set your servant free, because his service to you these six years has been worth twice as much as that of a hired hand. And the LORD your God will bless you in everything you do.</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 소와 양의 처음 난 수컷은 구별하여 네 하나님 여호와께 드릴 것이니 네 소의 첫 새끼는 부리지 말고 네 양의 첫 새끼의 털은 깎지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Set apart for the LORD your God every firstborn male of your herds and flocks. Do not put the firstborn of your oxen to work, and do not shear the firstborn of your sheep.</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면제의 규례는 이러하니라 그의 이웃에게 꾸어준 모든 채주는 그것을 면제하고 그의 이웃에게나 그 형제에게 독촉하지 말지니 이는 여호와를 위하여 면제를 선포하였음이라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how it is to be done: Every creditor shall cancel the loan he has made to his fellow Israelite. He shall not require payment from his fellow Israelite or brother, because the LORD's time for canceling debts has been proclaimed.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너와 네 가족은 매년 여호와께서 택하신 곳 네 하나님 여호와 앞에서 먹을지니라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year you and your family are to eat them in the presence of the LORD your God at the place he will choose.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그 짐승이 흠이 있어서 절거나 눈이 멀었거나 무슨 흠이 있으면 네 하나님 여호와께 잡아 드리지 못할지니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 animal has a defect, is lame or blind, or has any serious flaw, you must not sacrifice it to the LORD your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네 성중에서 먹되 부정한 자나 정한 자가 다 같이 먹기를 노루와 사슴을 먹음 같이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eat it in your own towns. Both the ceremonially unclean and the clean may eat it, as if it were gazelle or deer.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오직 피는 먹지 말고 물 같이 땅에 쏟을지니라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must not eat the blood; pour it out on the ground like water.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이방인에게는 네가 독촉하려니와 네 형제에게 꾸어준 것은 네 손에서 면제하라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require payment from a foreigner, but you must cancel any debt your brother owes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네가 만일 네 하나님 여호와의 말씀만 듣고 내가 오늘 네게 내리는 그 명령을 다 지켜 행하면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there should be no poor among you, for in the land the LORD your God is giving you to possess as your inheritance, he will richly bless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네 하나님 여호와께서 네게 기업으로 주신 땅에서 네가 반드시 복을 받으리니 너희 중에 가난한 자가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only you fully obey the LORD your God and are careful to follow all these commands I am giving you today.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네 하나님 여호와께서 네게 허락하신 대로 네게 복을 주시리니 네가 여러 나라에 꾸어 줄지라도 너는 꾸지 아니하겠고 네가 여러 나라를 통치할지라도 너는 통치를 당하지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your God will bless you as he has promised, and you will lend to many nations but will borrow from none. You will rule over many nations but none will rule over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네 하나님 여호와께서 네게 주신 땅 어느 성읍에서든지 가난한 형제가 너와 함께 거주하거든 그 가난한 형제에게 네 마음을 완악하게 하지 말며 네 손을 움켜 쥐지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there is a poor man among your brothers in any of the towns of the land that the LORD your God is giving you, do not be hardhearted or tightfisted toward your poor brother.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반드시 네 손을 그에게 펴서 그에게 필요한 대로 쓸 것을 넉넉히 꾸어주라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Rather be openhanded and freely lend him whatever he needs.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삼가 너는 마음에 악한 생각을 품지 말라 곧 이르기를 일곱째 해 면제년이 가까이 왔다 하고 네 궁핍한 형제를 악한 눈으로 바라보며 아무것도 주지 아니하면 그가 너를 여호와께 호소하리니 그것이 네게 죄가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not to harbor this wicked thought: "The seventh year, the year for canceling debts, is near," so that you do not show ill will toward your needy brother and give him nothing. He may then appeal to the LORD against you, and you will be found guilty of sin.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