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아빕월을 지켜 네 하나님 여호와께 유월절을 행하라 이는 아빕월에 네 하나님 여호와께서 밤에 너를 애굽에서 인도하여 내셨음이라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the month of Abib and celebrate the Passover of the LORD your God, because in the month of Abib he brought you out of Egypt by night.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 하나님 여호와 앞에 칠칠절을 지키되 네 하나님 여호와께서 네게 복을 주신 대로 네 힘을 헤아려 자원하는 예물을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celebrate the Feast of Weeks to the LORD your God by giving a freewill offering in proportion to the blessings the LORD your God has given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너와 네 자녀와 노비와 네 성중에 있는 레위인과 및 너희 중에 있는 객과 고아와 과부가 함께 네 하나님 여호와께서 자기의 이름을 두시려고 택하신 곳에서 네 하나님 여호와 앞에서 즐거워할지니라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rejoice before the LORD your God at the place he will choose as a dwelling for his Name -- you, your sons and daughters, your menservants and maidservants, the Levites in your towns, and the aliens, the fatherless and the widows living among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애굽에서 종 되었던 것을 기억하고 이 규례를 지켜 행할지니라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you were slaves in Egypt, and follow carefully these decrees.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 타작 마당과 포도주 틀의 소출을 거두어 들인 후에 이레 동안 초막절을 지킬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Celebrate the Feast of Tabernacles for seven days after you have gathered the produce of your threshing floor and your winepress.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절기를 지킬 때에는 너와 네 자녀와 노비와 네 성중에 거주하는 레위인과 객과 고아와 과부가 함께 즐거워하되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joyful at your Feast -- you, your sons and daughters, your menservants and maidservants, and the Levites, the aliens, the fatherless and the widows who live in your towns.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 하나님 여호와께서 택하신 곳에서 너는 이레 동안 네 하나님 여호와 앞에서 절기를 지키고 네 하나님 여호와께서 네 모든 소출과 네 손으로 행한 모든 일에 복 주실 것이니 너는 온전히 즐거워할지니라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celebrate the Feast to the LORD your God at the place the LORD will choose. For the LORD your God will bless you in all your harvest and in all the work of your hands, and your joy will be complete.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너의 가운데 모든 남자는 일 년에 세 번 곧 무교절과 칠칠절과 초막절에 네 하나님 여호와께서 택하신 곳에서 여호와를 뵈옵되 빈손으로 여호와를 뵈옵지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times a year all your men must appear before the LORD your God at the place he will choose: at the Feast of Unleavened Bread, the Feast of Weeks and the Feast of Tabernacles. No man should appear before the LORD empty-handed: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각 사람이 네 하나님 여호와께서 주신 복을 따라 그 힘대로 드릴지니라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you must bring a gift in proportion to the way the LORD your God has blessed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 하나님 여호와께서 네게 주시는 각 성에서 네 지파를 따라 재판장들과 지도자들을 둘 것이요 그들은 공의로 백성을 재판할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Appoint judges and officials for each of your tribes in every town the LORD your God is giving you, and they shall judge the people fairly.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너는 재판을 굽게 하지 말며 사람을 외모로 보지 말며 또 뇌물을 받지 말라 뇌물은 지혜자의 눈을 어둡게 하고 의인의 말을 굽게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pervert justice or show partiality. Do not accept a bribe, for a bribe blinds the eyes of the wise and twists the words of the righteous.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자기의 이름을 두시려고 택하신 곳에서 소와 양으로 네 하나님 여호와께 유월절 제사를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Sacrifice as the Passover to the LORD your God an animal from your flock or herd at the place the LORD will choose as a dwelling for his Name.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너는 마땅히 공의만을 따르라 그리하면 네가 살겠고 네 하나님 여호와께서 네게 주시는 땅을 차지하리라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Follow justice and justice alone, so that you may live and possess the land the LORD your God is giving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 하나님 여호와를 위하여 쌓은 제단 곁에 어떤 나무로든지 아세라 상을 세우지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set up any wooden Asherah pole beside the altar you build to the LORD your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자기를 위하여 주상을 세우지 말라 네 하나님 여호와께서 미워하시느니라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erect a sacred stone, for these the LORD your God hates.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유교병을 그것과 함께 먹지 말고 이레 동안은 무교병 곧 고난의 떡을 그것과 함께 먹으라 이는 네가 애굽 땅에서 급히 나왔음이니 이같이 행하여 네 평생에 항상 네가 애굽 땅에서 나온 날을 기억할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eat it with bread made with yeast, but for seven days eat unleavened bread, the bread of affliction, because you left Egypt in haste -- so that all the days of your life you may remember the time of your departure from Egypt.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이레 동안에는 네 모든 지경 가운데에 누룩이 보이지 않게 할 것이요 또 네가 첫날 해 질 때에 제사 드린 고기를 밤을 지내 아침까지 두지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 yeast be found in your possession in all your land for seven days. Do not let any of the meat you sacrifice on the evening of the first day remain until morning.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유월절 제사를 네 하나님 여호와께서 네게 주신 각 성에서 드리지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sacrifice the Passover in any town the LORD your God gives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오직 네 하나님 여호와께서 자기의 이름을 두시려고 택하신 곳에서 네가 애굽에서 나오던 시각 곧 초저녁 해 질 때에 유월절 제물을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except in the place he will choose as a dwelling for his Name. There you must sacrifice the Passover in the evening, when the sun goes down, on the anniversary of your departure from Egypt.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 하나님 여호와께서 택하신 곳에서 그 고기를 구워 먹고 아침에 네 장막으로 돌아갈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Roast it and eat it at the place the LORD your God will choose. Then in the morning return to your tents.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엿새 동안은 무교병을 먹고 일곱째 날에 네 하나님 여호와 앞에 성회로 모이고 일하지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six days eat unleavened bread and on the seventh day hold an assembly to the LORD your God and do no work.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일곱 주를 셀지니 곡식에 낫을 대는 첫 날부터 일곱 주를 세어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 off seven weeks from the time you begin to put the sickle to the standing grain.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