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레위 사람 제사장과 레위의 온 지파는 이스라엘 중에 분깃도 없고 기업도 없을지니 그들은 여호와의 화제물과 그 기업을 먹을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who are Levites -- indeed the whole tribe of Levi -- are to have no allotment or inheritance with Israel. They shall live on the offerings made to the LORD by fire, for that is their inheritance.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그의 아들이나 딸을 불 가운데로 지나게 하는 자나 점쟁이나 길흉을 말하는 자나 요술하는 자나 무당이나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one be found among you who sacrifices his son or daughter in the fire, who practices divination or sorcery, interprets omens, engages in witchcraft,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진언자나 신접자나 박수나 초혼자를 너희 가운데에 용납하지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casts spells, or who is a medium or spiritist or who consults the dead.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이런 일을 행하는 모든 자를 여호와께서 가증히 여기시나니 이런 가증한 일로 말미암아 네 하나님 여호와께서 그들을 네 앞에서 쫓아내시느니라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does these things is detestable to the LORD, and because of these detestable practices the LORD your God will drive out those nations before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너는 네 하나님 여호와 앞에서 완전하라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be blameless before the LORD your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네가 쫓아낼 이 민족들은 길흉을 말하는 자나 점쟁이의 말을 듣거니와 네게는 네 하나님 여호와께서 이런 일을 용납하지 아니하시느니라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nations you will dispossess listen to those who practice sorcery or divination. But as for you, the LORD your God has not permitted you to do so.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 하나님 여호와께서 너희 가운데 네 형제 중에서 너를 위하여 나와 같은 선지자 하나를 일으키시리니 너희는 그의 말을 들을지니라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will raise up for you a prophet like me from among your own brothers. You must listen to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이것이 곧 네가 총회의 날에 호렙 산에서 네 하나님 여호와께 구한 것이라 곧 네가 말하기를 내가 다시는 내 하나님 여호와의 음성을 듣지 않게 하시고 다시는 이 큰 불을 보지 않게 하소서 두렵건대 내가 죽을까 하나이다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you asked of the LORD your God at Horeb on the day of the assembly when you said, "Let us not hear the voice of the LORD our God nor see this great fire anymore, or we will die."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내게 이르시되 그들의 말이 옳도다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"What they say is good.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그들의 형제 중에서 너와 같은 선지자 하나를 그들을 위하여 일으키고 내 말을 그 입에 두리니 내가 그에게 명령하는 것을 그가 무리에게 다 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raise up for them a prophet like you from among their brothers; I will put my words in his mouth, and he will tell them everything I command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누구든지 내 이름으로 전하는 내 말을 듣지 아니하는 자는 내게 벌을 받을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does not listen to my words that the prophet speaks in my name, I myself will call him to account.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그들의 형제 중에서 기업을 가지지 않을 것은 여호와께서 그들의 기업이 되심이니 그들에게 말씀하심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shall have no inheritance among their brothers; the LORD is their inheritance, as he promised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어떤 선지자가 내가 전하라고 명령하지 아니한 말을 제 마음대로 내 이름으로 전하든지 다른 신들의 이름으로 말하면 그 선지자는 죽임을 당하리라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prophet who presumes to speak in my name anything I have not commanded him to say, or a prophet who speaks in the name of other gods, must be put to death."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네가 마음속으로 이르기를 그 말이 여호와께서 이르신 말씀인지 우리가 어떻게 알리요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say to yourselves, "How can we know when a message has not been spoken by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만일 선지자가 있어 여호와의 이름으로 말한 일에 증험도 없고 성취함도 없으면 이는 여호와께서 말씀하신 것이 아니요 그 선지자가 제 마음대로 한 말이니 너는 그를 두려워하지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what a prophet proclaims in the name of the LORD does not take place or come true, that is a message the LORD has not spoken. That prophet has spoken presumptuously. Do not be afraid of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제사장이 백성에게서 받을 몫은 이러하니 곧 그 드리는 제물의 소나 양이나 그 앞다리와 두 볼과 위라 이것을 제사장에게 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share due the priests from the people who sacrifice a bull or a sheep: the shoulder, the jowls and the inner parts.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네가 처음 거둔 곡식과 포도주와 기름과 네가 처음 깎은 양털을 네가 그에게 줄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give them the firstfruits of your grain, new wine and oil, and the first wool from the shearing of your sheep,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네 하나님 여호와께서 네 모든 지파 중에서 그를 택하여 내시고 그와 그의 자손에게 항상 여호와의 이름으로 서서 섬기게 하셨음이니라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has chosen them and their descendants out of all your tribes to stand and minister in the LORD's name always.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온 땅 어떤 성읍에든지 거주하는 레위인이 간절한 소원이 있어 그가 사는 곳을 떠날지라도 여호와께서 택하신 곳에 이르면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Levite moves from one of your towns anywhere in Israel where he is living, and comes in all earnestness to the place the LORD will choose,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 앞에 선 그의 모든 형제 레위인과 같이 그의 하나님 여호와의 이름으로 섬길 수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may minister in the name of the LORD his God like all his fellow Levites who serve there in the presence of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사람의 몫은 그들과 같을 것이요 그가 조상의 것을 판 것은 별도의 소유이니라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share equally in their benefits, even though he has received money from the sale of family possessions.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하나님 여호와께서 네게 주시는 땅에 들어가거든 너는 그 민족들의 가증한 행위를 본받지 말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enter the land the LORD your God is giving you, do not learn to imitate the detestable ways of the nations there.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