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네 하나님 여호와께서 이 여러 민족을 멸절하시고 네 하나님 여호와께서 그 땅을 네게 주시므로 네가 그것을 받고 그들의 성읍과 가옥에 거주할 때에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LORD your God has destroyed the nations whose land he is giving you, and when you have driven them out and settled in their towns and houses,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네 하나님 여호와께서 네게 기업으로 주시는 땅에서 무죄한 피를 흘리지 말라 이같이 하면 그의 피가 네게로 돌아가지 아니하리라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this so that innocent blood will not be shed in your land, which the LORD your God is giving you as your inheritance, and so that you will not be guilty of bloodshed.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그러나 만일 어떤 사람이 그의 이웃을 미워하여 엎드려 그를 기다리다가 일어나 상처를 입혀 죽게 하고 이 한 성읍으로 도피하면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a man hates his neighbor and lies in wait for him, assaults and kills him, and then flees to one of these cities,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 본 성읍 장로들이 사람을 보내어 그를 거기서 잡아다가 보복자의 손에 넘겨 죽이게 할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elders of his town shall send for him, bring him back from the city, and hand him over to the avenger of blood to die.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네 눈이 그를 긍휼히 여기지 말고 무죄한 피를 흘린 죄를 이스라엘에서 제하라 그리하면 네게 복이 있으리라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Show him no pity. You must purge from Israel the guilt of shedding innocent blood, so that it may go well with you.</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네 하나님 여호와께서 네게 주어 차지하게 하시는 땅 곧 네 소유가 된 기업의 땅에서 조상이 정한 네 이웃의 경계표를 옮기지 말지니라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move your neighbor's boundary stone set up by your predecessors in the inheritance you receive in the land the LORD your God is giving you to possess.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사람의 모든 악에 관하여 또한 모든 죄에 관하여는 한 증인으로만 정할 것이 아니요 두 증인의 입으로나 또는 세 증인의 입으로 그 사건을 확정할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witness is not enough to convict a man accused of any crime or offense he may have committed. A matter must be established by the testimony of two or three witnesses.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만일 위증하는 자가 있어 어떤 사람이 악을 행하였다고 말하면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 malicious witness takes the stand to accuse a man of a crime,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 논쟁하는 쌍방이 같이 하나님 앞에 나아가 그 당시의 제사장과 재판장 앞에 설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two men involved in the dispute must stand in the presence of the LORD before the priests and the judges who are in office at the time.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재판장은 자세히 조사하여 그 증인이 거짓 증거하여 그 형제를 거짓으로 모함한 것이 판명되면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judges must make a thorough investigation, and if the witness proves to be a liar, giving false testimony against his brother,</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그가 그의 형제에게 행하려고 꾀한 그대로 그에게 행하여 너희 중에서 악을 제하라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do to him as he intended to do to his brother. You must purge the evil from among you.</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네 하나님 여호와께서 네게 기업으로 주신 땅 가운데에서 세 성읍을 너를 위하여 구별하고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set aside for yourselves three cities centrally located in the land the LORD your God is giving you to possess.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그리하면 그 남은 자들이 듣고 두려워하여 다시는 그런 악을 너희 중에서 행하지 아니하리라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rest of the people will hear of this and be afraid, and never again will such an evil thing be done among you.</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네 눈이 긍휼히 여기지 말라 생명에는 생명으로, 눈에는 눈으로, 이에는 이로, 손에는 손으로, 발에는 발로이니라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Show no pity: life for life, eye for eye, tooth for tooth, hand for hand, foot for foot.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네 하나님 여호와께서 네게 기업으로 주시는 땅 전체를 세 구역으로 나누어 길을 닦고 모든 살인자를 그 성읍으로 도피하게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Build roads to them and divide into three parts the land the LORD your God is giving you as an inheritance, so that anyone who kills a man may flee there.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살인자가 그리로 도피하여 살 만한 경우는 이러하니 곧 누구든지 본래 원한이 없이 부지중에 그의 이웃을 죽인 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the rule concerning the man who kills another and flees there to save his life -- one who kills his neighbor unintentionally, without malice aforethought.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가령 사람이 그 이웃과 함께 벌목하러 삼림에 들어가서 손에 도끼를 들고 벌목하려고 찍을 때에 도끼가 자루에서 빠져 그의 이웃을 맞춰 그를 죽게 함과 같은 것이라 이런 사람은 그 성읍 중 하나로 도피하여 생명을 보존할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instance, a man may go into the forest with his neighbor to cut wood, and as he swings his ax to fell a tree, the head may fly off and hit his neighbor and kill him. That man may flee to one of these cities and save his life.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 사람이 그에게 본래 원한이 없으니 죽이기에 합당하지 아니하나 두렵건대 그 피를 보복하는 자의 마음이 복수심에 불타서 살인자를 뒤쫓는데 그 가는 길이 멀면 그를 따라 잡아 죽일까 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Otherwise, the avenger of blood might pursue him in a rage, overtake him if the distance is too great, and kill him even though he is not deserving of death, since he did it to his neighbor without malice aforethought.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그러므로 내가 네게 명령하기를 세 성읍을 너를 위하여 구별하라 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why I command you to set aside for yourselves three cities.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네 하나님 여호와께서 네 조상들에게 맹세하신 대로 네 지경을 넓혀 네 조상들에게 주리라고 말씀하신 땅을 다 네게 주실 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the LORD your God enlarges your territory, as he promised on oath to your forefathers, and gives you the whole land he promised them,</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또 너희가 오늘 내가 너희에게 명하는 이 모든 명령을 지켜 행하여 네 하나님 여호와를 사랑하고 항상 그의 길로 행할 때에는 이 셋 외에 세 성읍을 더하여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you carefully follow all these laws I command you today -- to love the LORD your God and to walk always in his ways -- then you are to set aside three more cities.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