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방향을 돌려 여호와께서 내게 명령하신 대로 홍해 길로 광야에 들어가서 여러 날 동안 세일 산을 두루 다녔더니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turned back and set out toward the desert along the route to the Red Sea, as the LORD had directed me. For a long time we made our way around the hill country of Seir.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이전에는 에밈 사람이 거기 거주하였는데 아낙 족속 같이 강하고 많고 키가 크므로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Emites used to live there -- a people strong and numerous, and as tall as the Anakites.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그들을 아낙 족속과 같이 르바임이라 불렀으나 모압 사람은 그들을 에밈이라 불렀으며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the Anakites, they too were considered Rephaites, but the Moabites called them Emites.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호리 사람도 세일에 거주하였는데 에서의 자손이 그들을 멸하고 그 땅에 거주하였으니 이스라엘이 여호와께서 주신 기업의 땅에서 행한 것과 같았느니라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Horites used to live in Seir, but the descendants of Esau drove them out. They destroyed the Horites from before them and settled in their place, just as Israel did in the land the LORD gave them as their possession.)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이제 너희는 일어나서 세렛 시내를 건너가라 하시기로 우리가 세렛 시내를 건넜으니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"Now get up and cross the Zered Valley." So we crossed the valley.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가데스 바네아에서 떠나 세렛 시내를 건너기까지 삼십팔 년 동안이라 이 때에는 그 시대의 모든 군인들이 여호와께서 그들에게 맹세하신 대로 진영 중에서 다 멸망하였나니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Thirty-eight years passed from the time we left Kadesh Barnea until we crossed the Zered Valley. By then, that entire generation of fighting men had perished from the camp, as the LORD had sworn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손으로 그들을 치사 진영 중에서 멸하신 고로 마침내는 다 멸망되었느니라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hand was against them until he had completely eliminated them from the camp.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모든 군인이 사망하여 백성 중에서 멸망한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the last of these fighting men among the people had died,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내게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오늘 모압 변경 아르를 지나리니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you are to pass by the region of Moab at 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암몬 족속에게 가까이 이르거든 그들을 괴롭히지 말고 그들과 다투지도 말라 암몬 족속의 땅은 내가 네게 기업으로 주지 아니하리니 이는 내가 그것을 롯 자손에게 기업으로 주었음이라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come to the Ammonites, do not harass them or provoke them to war, for I will not give you possession of any land belonging to the Ammonites. I have given it as a possession to the descendants of Lot."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내게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이곳도 르바임의 땅이라 하였나니 전에 르바임이 거기 거주하였음이요 암몬 족속은 그들을 삼숨밈이라 일컬었으며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too was considered a land of the Rephaites, who used to live there; but the Ammonites called them Zamzummites.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백성은 아낙 족속과 같이 강하고 많고 키가 컸으나 여호와께서 암몬 족속 앞에서 그들을 멸하셨으므로 암몬 족속이 대신하여 그 땅에 거주하였으니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 people strong and numerous, and as tall as the Anakites. The LORD destroyed them from before the Ammonites, who drove them out and settled in their place.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마치 세일에 거주한 에서 자손 앞에 호리 사람을 멸하심과 같으니 그들이 호리 사람을 쫓아내고 대신하여 오늘까지 거기에 거주하였으며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done the same for the descendants of Esau, who lived in Seir, when he destroyed the Horites from before them. They drove them out and have lived in their place to this day.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갑돌에서 나온 갑돌 사람이 가사까지 각 촌에 거주하는 아위 사람을 멸하고 그들을 대신하여 거기에 거주하였느니라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the Avvites who lived in villages as far as Gaza, the Caphtorites coming out from Caphtor destroyed them and settled in their place.)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일어나 행진하여 아르논 골짜기를 건너라 내가 헤스본 왕 아모리 사람 시혼과 그의 땅을 네 손에 넘겼은즉 이제 더불어 싸워서 그 땅을 차지하라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out now and cross the Arnon Gorge. See, I have given into your hand Sihon the Amorite, king of Heshbon, and his country. Begin to take possession of it and engage him in battle.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오늘부터 내가 천하 만민이 너를 무서워하며 너를 두려워하게 하리니 그들이 네 명성을 듣고 떨며 너로 말미암아 근심하리라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very day I will begin to put the terror and fear of you on all the nations under heaven. They will hear reports of you and will tremble and be in anguish because of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그데못 광야에서 헤스본 왕 시혼에게 사자를 보내어 평화의 말로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desert of Kedemoth I sent messengers to Sihon king of Heshbon offering peace and saying,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나를 네 땅으로 통과하게 하라 내가 큰길로만 행하고 좌로나 우로나 치우치지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pass through your country. We will stay on the main road; we will not turn aside to the right or to the left.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돈을 받고 양식을 팔아 내가 먹게 하고 돈을 받고 물을 주어 내가 마시게 하라 나는 걸어서 지날 뿐인즉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Sell us food to eat and water to drink for their price in silver. Only let us pass through on foot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세일에 거주하는 에서 자손과 아르에 거주하는 모압 사람이 내게 행한 것 같이 하라 그리하면 내가 요단을 건너서 우리 하나님 여호와께서 우리에게 주시는 땅에 이르리라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descendants of Esau, who live in Seir, and the Moabites, who live in Ar, did for us -- until we cross the Jordan into the land the LORD our God is giving 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이 산을 두루 다닌 지 오래니 돌이켜 북으로 나아가라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made your way around this hill country long enough; now turn north.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헤스본 왕 시혼이 우리가 통과하기를 허락하지 아니하였으니 이는 네 하나님 여호와께서 그를 네 손에 넘기시려고 그의 성품을 완강하게 하셨고 그의 마음을 완고하게 하셨음이 오늘날과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Sihon king of Heshbon refused to let us pass through. For the LORD your God had made his spirit stubborn and his heart obstinate in order to give him into your hands, as he has now done.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때에 여호와께서 내게 이르시되 내가 이제 시혼과 그의 땅을 네게 넘기노니 너는 이제부터 그의 땅을 차지하여 기업으로 삼으라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"See, I have begun to deliver Sihon and his country over to you. Now begin to conquer and possess his land."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시혼이 그의 모든 백성을 거느리고 나와서 우리를 대적하여 야하스에서 싸울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Sihon and all his army came out to meet us in battle at Jahaz,</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우리 하나님 여호와께서 그를 우리에게 넘기시매 우리가 그와 그의 아들들과 그의 모든 백성을 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delivered him over to us and we struck him down, together with his sons and his whole army.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때에 우리가 그의 모든 성읍을 점령하고 그의 각 성읍을 그 남녀와 유아와 함께 하나도 남기지 아니하고 진멸하였고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we took all his towns and completely destroyed them -- men, women and children. We left no survivors.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다만 그 가축과 성읍에서 탈취한 것은 우리의 소유로 삼았으며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livestock and the plunder from the towns we had captured we carried off for ourselves.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우리 하나님 여호와께서 그 모든 땅을 우리에게 넘겨주심으로 아르논 골짜기 가장자리에 있는 아로엘과 골짜기 가운데에 있는 성읍으로부터 길르앗까지 우리가 모든 높은 성읍을 점령하지 못한 것이 하나도 없었으나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Aroer on the rim of the Arnon Gorge, and from the town in the gorge, even as far as Gilead, not one town was too strong for us. The LORD our God gave us all of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오직 암몬 족속의 땅 얍복 강 가와 산지에 있는 성읍들과 우리 하나님 여호와께서 우리가 가기를 금하신 모든 곳은 네가 가까이 하지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accordance with the command of the LORD our God, you did not encroach on any of the land of the Ammonites, neither the land along the course of the Jabbok nor that around the towns in the hills.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또 백성에게 명령하여 이르기를 너희는 세일에 거주하는 너희 동족 에서의 자손이 사는 지역으로 지날진대 그들이 너희를 두려워하리니 너희는 스스로 깊이 삼가고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 people these orders: `You are about to pass through the territory of your brothers the descendants of Esau, who live in Seir. They will be afraid of you, but be very careful.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그들과 다투지 말라 그들의 땅은 한 발자국도 너희에게 주지 아니하리니 이는 내가 세일 산을 에서에게 기업으로 주었음이라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provoke them to war, for I will not give you any of their land, not even enough to put your foot on. I have given Esau the hill country of Seir as his 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돈으로 그들에게서 양식을 사서 먹고 돈으로 그들에게서 물을 사서 마시라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pay them in silver for the food you eat and the water you drink.'"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하나님 여호와께서 네가 하는 모든 일에 네게 복을 주시고 네가 이 큰 광야에 두루 다님을 알고 네 하나님 여호와께서 이 사십 년 동안을 너와 함께 하셨으므로 네게 부족함이 없었느니라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has blessed you in all the work of your hands. He has watched over your journey through this vast desert. These forty years the LORD your God has been with you, and you have not lacked anything.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세일 산에 거주하는 우리 동족 에서의 자손을 떠나서 아라바를 지나며 엘랏과 에시온 게벨 곁으로 지나 행진하고 돌이켜 모압 광야 길로 지날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went on past our brothers the descendants of Esau, who live in Seir. We turned from the Arabah road, which comes up from Elath and Ezion Geber, and traveled along the desert road of Moab.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내게 이르시되 모압을 괴롭히지 말라 그와 싸우지도 말라 그 땅을 내가 네게 기업으로 주지 아니하리니 이는 내가 롯 자손에게 아르를 기업으로 주었음이라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"Do not harass the Moabites or provoke them to war, for I will not give you any part of their land. I have given Ar to the descendants of Lot as a possession."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