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사람이 아내를 맞이하여 데려온 후에 그에게 수치되는 일이 있음을 발견하고 그를 기뻐하지 아니하면 이혼 증서를 써서 그의 손에 주고 그를 자기 집에서 내보낼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marries a woman who becomes displeasing to him because he finds something indecent about her, and he writes her a certificate of divorce, gives it to her and sends her from his house,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이웃에게 무엇을 꾸어줄 때에 너는 그의 집에 들어가서 전당물을 취하지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make a loan of any kind to your neighbor, do not go into his house to get what he is offering as a pledge.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밖에 서 있고 네게 꾸는 자가 전당물을 밖으로 가지고 나와서 네게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outside and let the man to whom you are making the loan bring the pledge out to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가난한 자이면 너는 그의 전당물을 가지고 자지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is poor, do not go to sleep with his pledge in your possession.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해 질 때에 그 전당물을 반드시 그에게 돌려줄 것이라 그리하면 그가 그 옷을 입고 자며 너를 위하여 축복하리니 그 일이 네 하나님 여호와 앞에서 네 공의로움이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his cloak to him by sunset so that he may sleep in it. Then he will thank you, and it will be regarded as a righteous act in the sight of the LORD your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곤궁하고 빈한한 품꾼은 너희 형제든지 네 땅 성문 안에 우거하는 객이든지 그를 학대하지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advantage of a hired man who is poor and needy, whether he is a brother Israelite or an alien living in one of your towns.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품삯을 당일에 주고 해 진 후까지 미루지 말라 이는 그가 가난하므로 그 품삯을 간절히 바람이라 그가 너를 여호와께 호소하지 않게 하라 그렇지 않으면 그것이 네게 죄가 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Pay him his wages each day before sunset, because he is poor and is counting on it. Otherwise he may cry to the LORD against you, and you will be guilty of sin.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아버지는 그 자식들로 말미암아 죽임을 당하지 않을 것이요 자식들은 그 아버지로 말미암아 죽임을 당하지 않을 것이니 각 사람은 자기 죄로 말미암아 죽임을 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Fathers shall not be put to death for their children, nor children put to death for their fathers; each is to die for his own sin.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객이나 고아의 송사를 억울하게 하지 말며 과부의 옷을 전당 잡지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deprive the alien or the fatherless of justice, or take the cloak of the widow as a pledge.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애굽에서 종 되었던 일과 네 하나님 여호와께서 너를 거기서 속량하신 것을 기억하라 이러므로 내가 네게 이 일을 행하라 명령하노라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the LORD your God redeemed you from there. That is why I command you to do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밭에서 곡식을 벨 때에 그 한 뭇을 밭에 잊어버렸거든 다시 가서 가져오지 말고 나그네와 고아와 과부를 위하여 남겨두라 그리하면 네 하나님 여호와께서 네 손으로 하는 모든 일에 복을 내리시리라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harvesting in your field and you overlook a sheaf, do not go back to get it. Leave it for the alien, the fatherless and the widow, so that the LORD your God may bless you in all the work of your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여자는 그의 집에서 나가서 다른 사람의 아내가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after she leaves his house she becomes the wife of another 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네 감람나무를 떤 후에 그 가지를 다시 살피지 말고 그 남은 것은 객과 고아와 과부를 위하여 남겨두며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beat the olives from your trees, do not go over the branches a second time. Leave what remains for the alien, the fatherless and the widow.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네 포도원의 포도를 딴 후에 그 남은 것을 다시 따지 말고 객과 고아와 과부를 위하여 남겨두라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harvest the grapes in your vineyard, do not go over the vines again. Leave what remains for the alien, the fatherless and the widow.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너는 애굽 땅에서 종 되었던 것을 기억하라 이러므로 내가 네게 이 일을 행하라 명령하노라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That is why I command you to do this.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둘째 남편도 그를 미워하여 이혼 증서를 써서 그의 손에 주고 그를 자기 집에서 내보냈거나 또는 그를 아내로 맞이한 둘째 남편이 죽었다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second husband dislikes her and writes her a certificate of divorce, gives it to her and sends her from his house, or if he dies,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여자는 이미 몸을 더럽혔은즉 그를 내보낸 전남편이 그를 다시 아내로 맞이하지 말지니 이 일은 여호와 앞에 가증한 것이라 너는 네 하나님 여호와께서 네게 기업으로 주시는 땅을 범죄하게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her first husband, who divorced her, is not allowed to marry her again after she has been defiled. That would be detestable in the eyes of the LORD. Do not bring sin upon the land the LORD your God is giving you as an inheritance.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사람이 새로이 아내를 맞이하였으면 그를 군대로 내보내지 말 것이요 아무 직무도 그에게 맡기지 말 것이며 그는 일 년 동안 한가하게 집에 있으면서 그가 맞이한 아내를 즐겁게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recently married, he must not be sent to war or have any other duty laid on him. For one year he is to be free to stay at home and bring happiness to the wife he has married.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사람이 맷돌이나 그 위짝을 전당 잡지 말지니 이는 그 생명을 전당 잡음이니라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 pair of millstones -- not even the upper one -- as security for a debt, because that would be taking a man's livelihood as security.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사람이 자기 형제 곧 이스라엘 자손 중 한 사람을 유인하여 종으로 삼거나 판 것이 발견되면 그 유인한 자를 죽일지니 이같이 하여 너희 중에서 악을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caught kidnapping one of his brother Israelites and treats him as a slave or sells him, the kidnapper must die. You must purge the evil from among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나병에 대하여 삼가서 레위 사람 제사장들이 너희에게 가르치는 대로 네가 힘써 다 지켜 행하되 너희는 내가 그들에게 명령한 대로 지켜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cases of leprous diseases be very careful to do exactly as the priests, who are Levites, instruct you. You must follow carefully what I have commanded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애굽에서 나오는 길에서 네 하나님 여호와께서 미리암에게 행하신 일을 기억할지니라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what the LORD your God did to Miriam along the way after you came out of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