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사람들 사이에 시비가 생겨 재판을 청하면 재판장은 그들을 재판하여 의인은 의롭다 하고 악인은 정죄할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men have a dispute, they are to take it to court and the judges will decide the case, acquitting the innocent and condemning the guilty.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이스라엘 중에서 그의 이름을 신 벗김 받은 자의 집이라 부를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man's line shall be known in Israel as The Family of the Unsandaled.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두 사람이 서로 싸울 때에 한 사람의 아내가 그 치는 자의 손에서 그의 남편을 구하려 하여 가까이 가서 손을 벌려 그 사람의 음낭을 잡거든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two men are fighting and the wife of one of them comes to rescue her husband from his assailant, and she reaches out and seizes him by his private parts,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너는 그 여인의 손을 찍어버릴 것이고 네 눈이 그를 불쌍히 여기지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cut off her hand. Show her no pity.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너는 네 주머니에 두 종류의 저울추 곧 큰 것과 작은 것을 넣지 말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have two differing weights in your bag -- one heavy, one light.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 집에 두 종류의 되 곧 큰 것과 작은 것을 두지 말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have two differing measures in your house -- one large, one small.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오직 온전하고 공정한 저울추를 두며 온전하고 공정한 되를 둘 것이라 그리하면 네 하나님 여호와께서 네게 주시는 땅에서 네 날이 길리라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have accurate and honest weights and measures, so that you may live long in the land the LORD your God is giving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이런 일들을 행하는 모든 자, 악을 행하는 모든 자는 네 하나님 여호와께 가증하니라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detests anyone who does these things, anyone who deals dishonestly.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너희는 애굽에서 나오는 길에 아말렉이 네게 행한 일을 기억하라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what the Amalekites did to you along the way when you came out of Egypt.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곧 그들이 너를 길에서 만나 네가 피곤할 때에 네 뒤에 떨어진 약한 자들을 쳤고 하나님을 두려워하지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were weary and worn out, they met you on your journey and cut off all who were lagging behind; they had no fear of God.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네 하나님 여호와께서 네게 기업으로 주어 차지하게 하시는 땅에서 네 하나님 여호와께서 사방에 있는 모든 적군으로부터 네게 안식을 주실 때에 너는 천하에서 아말렉에 대한 기억을 지워버리라 너는 잊지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your God gives you rest from all the enemies around you in the land he is giving you to possess as an inheritance, you shall blot out the memory of Amalek from under heaven. Do not forget!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악인에게 태형이 합당하면 재판장은 그를 엎드리게 하고 그 앞에서 그의 죄에 따라 수를 맞추어 때리게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guilty man deserves to be beaten, the judge shall make him lie down and have him flogged in his presence with the number of lashes his crime deserves,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사십까지는 때리려니와 그것을 넘기지는 못할지니 만일 그것을 넘겨 매를 지나치게 때리면 네가 네 형제를 경히 여기는 것이 될까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must not give him more than forty lashes. If he is flogged more than that, your brother will be degraded in your eyes.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곡식 떠는 소에게 망을 씌우지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muzzle an ox while it is treading out the grain.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형제들이 함께 사는데 그 중 하나가 죽고 아들이 없거든 그 죽은 자의 아내는 나가서 타인에게 시집 가지 말 것이요 그의 남편의 형제가 그에게로 들어가서 그를 맞이하여 아내로 삼아 그의 남편의 형제 된 의무를 그에게 다 행할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brothers are living together and one of them dies without a son, his widow must not marry outside the family. Her husband's brother shall take her and marry her and fulfill the duty of a brother-in-law to her.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여인이 낳은 첫 아들이 그 죽은 형제의 이름을 잇게 하여 그 이름이 이스라엘 중에서 끊어지지 않게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first son she bears shall carry on the name of the dead brother so that his name will not be blotted out from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그 사람이 만일 그 형제의 아내 맞이하기를 즐겨하지 아니하면 그 형제의 아내는 그 성문으로 장로들에게로 나아가서 말하기를 내 남편의 형제가 그의 형제의 이름을 이스라엘 중에 잇기를 싫어하여 남편의 형제 된 의무를 내게 행하지 아니하나이다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if a man does not want to marry his brother's wife, she shall go to the elders at the town gate and say, "My husband's brother refuses to carry on his brother's name in Israel. He will not fulfill the duty of a brother-in-law to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성읍 장로들은 그를 불러다가 말할 것이며 그가 이미 정한 뜻대로 말하기를 내가 그 여자를 맞이하기를 즐겨하지 아니하노라 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elders of his town shall summon him and talk to him. If he persists in saying, "I do not want to marry her,"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그의 형제의 아내가 장로들 앞에서 그에게 나아가서 그의 발에서 신을 벗기고 그의 얼굴에 침을 뱉으며 이르기를 그의 형제의 집을 세우기를 즐겨 아니하는 자에게는 이같이 할 것이라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brother's widow shall go up to him in the presence of the elders, take off one of his sandals, spit in his face and say, "This is what is done to the man who will not build up his brother's family line."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