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모세와 이스라엘 장로들이 백성에게 명령하여 이르되 내가 오늘 너희에게 명령하는 이 명령을 너희는 다 지킬지니라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Moses and the elders of Israel commanded the people: "Keep all these commands that I give you today.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그런즉 네 하나님 여호와의 말씀을 청종하여 내가 오늘 네게 명령하는 그 명령과 규례를 행할지니라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Obey the LORD your God and follow his commands and decrees that I give you today."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모세가 그 날 백성에게 명령하여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the same day Moses commanded the people: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너희가 요단을 건넌 후에 시므온과 레위와 유다와 잇사갈과 요셉과 베냐민은 백성을 축복하기 위하여 그리심 산에 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have crossed the Jordan, these tribes shall stand on Mount Gerizim to bless the people: Simeon, Levi, Judah, Issachar, Joseph and Benjamin.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르우벤과 갓과 아셀과 스불론과 단과 납달리는 저주하기 위하여 에발 산에 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these tribes shall stand on Mount Ebal to pronounce curses: Reuben, Gad, Asher, Zebulun, Dan and Naphtali.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레위 사람은 큰 소리로 이스라엘 모든 사람에게 말하여 이르기를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Levites shall recite to all the people of Israel in a loud voice: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장색의 손으로 조각하였거나 부어 만든 우상은 여호와께 가증하니 그것을 만들어 은밀히 세우는 자는 저주를 받을 것이라 할 것이요 모든 백성은 응답하여 말하되 아멘 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carves an image or casts an idol -- a thing detestable to the LORD, the work of the craftsman's hands -- and sets it up in secret." Then all the people shall say, "Amen!"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그의 부모를 경홀히 여기는 자는 저주를 받을 것이라 할 것이요 모든 백성은 아멘 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dishonors his father or his mother." Then all the people shall say, "Amen!"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그의 이웃의 경계표를 옮기는 자는 저주를 받을 것이라 할 것이요 모든 백성은 아멘 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moves his neighbor's boundary stone." Then all the people shall say, "Amen!"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맹인에게 길을 잃게 하는 자는 저주를 받을 것이라 할 것이요 모든 백성은 아멘 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leads the blind astray on the road." Then all the people shall say, "Amen!"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객이나 고아나 과부의 송사를 억울하게 하는 자는 저주를 받을 것이라 할 것이요 모든 백성은 아멘 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withholds justice from the alien, the fatherless or the widow." Then all the people shall say, "Amen!"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너희가 요단을 건너 네 하나님 여호와께서 네게 주시는 땅에 들어가는 날에 큰 돌들을 세우고 석회를 바르라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have crossed the Jordan into the land the LORD your God is giving you, set up some large stones and coat them with plaster.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그의 아버지의 아내와 동침하는 자는 그의 아버지의 하체를 드러냈으니 저주를 받을 것이라 할 것이요 모든 백성은 아멘 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sleeps with his father's wife, for he dishonors his father's bed." Then all the people shall say, "Amen!"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짐승과 교합하는 모든 자는 저주를 받을 것이라 할 것이요 모든 백성은 아멘 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has sexual relations with any animal." Then all the people shall say, "Amen!"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그의 자매 곧 그의 아버지의 딸이나 어머니의 딸과 동침하는 자는 저주를 받을 것이라 할 것이요 모든 백성은 아멘 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sleeps with his sister, the daughter of his father or the daughter of his mother." Then all the people shall say, "Amen!"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장모와 동침하는 자는 저주를 받을 것이라 할 것이요 모든 백성은 아멘 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sleeps with his mother-in-law." Then all the people shall say, "Amen!"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그의 이웃을 암살하는 자는 저주를 받을 것이라 할 것이요 모든 백성은 아멘 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kills his neighbor secretly." Then all the people shall say, "Amen!"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무죄한 자를 죽이려고 뇌물을 받는 자는 저주를 받을 것이라 할 것이요 모든 백성은 아멘 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accepts a bribe to kill an innocent person." Then all the people shall say, "Amen!"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이 율법의 말씀을 실행하지 아니하는 자는 저주를 받을 것이라 할 것이요 모든 백성은 아멘 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"Cursed is the man who does not uphold the words of this law by carrying them out." Then all the people shall say, "Amen!"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요단을 건넌 후에 이 율법의 모든 말씀을 그 위에 기록하라 그리하면 네 하나님 여호와께서 네게 주시는 땅 곧 젖과 꿀이 흐르는 땅에 네가 들어가기를 네 조상들의 하나님 여호와께서 네게 말씀하신 대로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Write on them all the words of this law when you have crossed over to enter the land the LORD your God is giving you, a land flowing with milk and honey, just as the LORD, the God of your fathers, promised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너희가 요단을 건너거든 내가 오늘 너희에게 명령하는 이 돌들을 에발 산에 세우고 그 위에 석회를 바를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when you have crossed the Jordan, set up these stones on Mount Ebal, as I command you today, and coat them with plaster.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또 거기서 네 하나님 여호와를 위하여 제단 곧 돌단을 쌓되 그것에 쇠 연장을 대지 말지니라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Build there an altar to the LORD your God, an altar of stones. Do not use any iron tool upon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너는 다듬지 않은 돌로 네 하나님 여호와의 제단을 쌓고 그 위에 네 하나님 여호와께 번제를 드릴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Build the altar of the LORD your God with fieldstones and offer burnt offerings on it to the LORD your God.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또 화목제를 드리고 거기에서 먹으며 네 하나님 여호와 앞에서 즐거워하라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Sacrifice fellowship offerings there, eating them and rejoicing in the presence of the LORD your God.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너는 이 율법의 모든 말씀을 그 돌들 위에 분명하고 정확하게 기록할지니라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you shall write very clearly all the words of this law on these stones you have set up."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신명기 Deuteronomy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모세와 레위 제사장들이 온 이스라엘에게 말하여 이르되 이스라엘아 잠잠하여 들으라 오늘 네가 네 하나님 여호와의 백성이 되었으니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Moses and the priests, who are Levites, said to all Israel, "Be silent, O Israel, and listen! You have now become the people of the LORD your God.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