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네게 진술한 모든 복과 저주가 네게 임하므로 네가 네 하나님 여호와로부터 쫓겨간 모든 나라 가운데서 이 일이 마음에서 기억이 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these blessings and curses I have set before you come upon you and you take them to heart wherever the LORD your God disperses you among the nations,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(9절과 동일)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obey the LORD your God and keep his commands and decrees that are written in this Book of the Law and turn to the LORD your God with all your heart and with all your soul.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오늘 네게 명령한 이 명령은 네게 어려운 것도 아니요 먼 것도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what I am commanding you today is not too difficult for you or beyond your reach.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하늘에 있는 것이 아니니 네가 이르기를 누가 우리를 위하여 하늘에 올라가 그의 명령을 우리에게로 가지고 와서 우리에게 들려 행하게 하랴 할 것이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not up in heaven, so that you have to ask, "Who will ascend into heaven to get it and proclaim it to us so we may obey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이것이 바다 밖에 있는 것이 아니니 네가 이르기를 누가 우리를 위하여 바다를 건너가서 그의 명령을 우리에게로 가지고 와서 우리에게 들려 행하게 하랴 할 것도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is it beyond the sea, so that you have to ask, "Who will cross the sea to get it and proclaim it to us so we may obey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그 말씀이 네게 매우 가까워서 네 입에 있으며 네 마음에 있은즉 네가 이를 행할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the word is very near you; it is in your mouth and in your heart so you may obey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내가 오늘 생명과 복과 사망과 화를 네 앞에 두었나니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set before you today life and prosperity, death and destruction.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내가 오늘 네게 명령하여 네 하나님 여호와를 사랑하고 그 모든 길로 행하며 그의 명령과 규례와 법도를 지키라 하는 것이라 그리하면 네가 생존하며 번성할 것이요 또 네 하나님 여호와께서 네가 가서 차지할 땅에서 네게 복을 주실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command you today to love the LORD your God, to walk in his ways, and to keep his commands, decrees and laws; then you will live and increase, and the LORD your God will bless you in the land you are entering to possess.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네가 만일 마음을 돌이켜 듣지 아니하고 유혹을 받아 다른 신들에게 절하고 그를 섬기면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your heart turns away and you are not obedient, and if you are drawn away to bow down to other gods and worship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오늘 너희에게 선언하노니 너희가 반드시 망할 것이라 너희가 요단을 건너가서 차지할 땅에서 너희의 날이 길지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declare to you this day that you will certainly be destroyed. You will not live long in the land you are crossing the Jordan to enter and possess.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오늘 하늘과 땅을 불러 너희에게 증거를 삼노라 내가 생명과 사망과 복과 저주를 네 앞에 두었은즉 너와 네 자손이 살기 위하여 생명을 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I call heaven and earth as witnesses against you that I have set before you life and death, blessings and curses. Now choose life, so that you and your children may 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너와 네 자손이 네 하나님 여호와께로 돌아와 내가 오늘 네게 명령한 것을 온전히 따라 마음을 다하고 뜻을 다하여 여호와의 말씀을 청종하면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and your children return to the LORD your God and obey him with all your heart and with all your soul according to everything I command you today,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하나님 여호와를 사랑하고 그의 말씀을 청종하며 또 그를 의지하라 그는 네 생명이시요 네 장수이시니 여호와께서 네 조상 아브라함과 이삭과 야곱에게 주리라고 맹세하신 땅에 네가 거주하리라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you may love the LORD your God, listen to his voice, and hold fast to him. For the LORD is your life, and he will give you many years in the land he swore to give to your fathers, Abraham, Isaac and Jacob.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하나님 여호와께서 마음을 돌이키시고 너를 긍휼히 여기사 포로에서 돌아오게 하시되 네 하나님 여호와께서 흩으신 그 모든 백성 중에서 너를 모으시리니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your God will restore your fortunes and have compassion on you and gather you again from all the nations where he scattered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쫓겨간 자들이 하늘 가에 있을지라도 네 하나님 여호와께서 거기서 너를 모으실 것이며 거기서부터 너를 이끄실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you have been banished to the most distant land under the heavens, from there the LORD your God will gather you and bring you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하나님 여호와께서 너를 네 조상들이 차지한 땅으로 돌아오게 하사 네게 다시 그것을 차지하게 하실 것이며 여호와께서 또 네게 선을 행하사 너를 네 조상들보다 더 번성하게 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bring you to the land that belonged to your fathers, and you will take possession of it. He will make you more prosperous and numerous than your fathers.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하나님 여호와께서 네 마음과 네 자손의 마음에 할례를 베푸사 너로 마음을 다하며 뜻을 다하여 네 하나님 여호와를 사랑하게 하사 너로 생명을 얻게 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circumcise your hearts and the hearts of your descendants, so that you may love him with all your heart and with all your soul, and live.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하나님 여호와께서 네 적군과 너를 미워하고 핍박하던 자에게 이 모든 저주를 내리게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put all these curses on your enemies who hate and persecute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돌아와 다시 여호와의 말씀을 청종하고 내가 오늘 네게 명령하는 그 모든 명령을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again obey the LORD and follow all his commands I am giving you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네 하나님 여호와의 말씀을 청종하여 이 율법책에 기록된 그의 명령과 규례를 지키고 네 마음을 다하며 뜻을 다하여 여호와 네 하나님께 돌아오면 네 하나님 여호와께서 네 손으로 하는 모든 일과 네 몸의 소생과 네 가축의 새끼와 네 토지 소산을 많게 하시고 네게 복을 주시되 곧 여호와께서 네 조상들을 기뻐하신 것과 같이 너를 다시 기뻐하사 네게 복을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your God will make you most prosperous in all the work of your hands and in the fruit of your womb, the young of your livestock and the crops of your land. The LORD will again delight in you and make you prosperous, just as he delighted in your fathers,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