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모세가 가서 온 이스라엘에게 이 말씀을 전하여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went out and spoke these words to all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모세가 그들에게 명령하여 이르기를 매 칠 년 끝 해 곧 면제년의 초막절에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commanded them: "At the end of every seven years, in the year for canceling debts, during the Feast of Tabernacles,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온 이스라엘이 네 하나님 여호와 앞 그가 택하신 곳에 모일 때에 이 율법을 낭독하여 온 이스라엘에게 듣게 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Israel comes to appear before the LORD your God at the place he will choose, you shall read this law before them in their hearing.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곧 백성의 남녀와 어린이와 네 성읍 안에 거류하는 타국인을 모으고 그들에게 듣고 배우고 네 하나님 여호와를 경외하며 이 율법의 모든 말씀을 지켜 행하게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Assemble the people -- men, women and children, and the aliens living in your towns -- so they can listen and learn to fear the LORD your God and follow carefully all the words of this law.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너희가 요단을 건너가서 차지할 땅에 거주할 동안에 이 말씀을 알지 못하는 그들의 자녀에게 듣고 네 하나님 여호와 경외하기를 배우게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children, who do not know this law, must hear it and learn to fear the LORD your God as long as you live in the land you are crossing the Jordan to possess."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모세에게 이르시되 네가 죽을 기한이 가까웠으니 여호수아를 불러서 함께 회막으로 나아오라 내가 그에게 명령을 내리리라 모세와 여호수아가 나아가서 회막에 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"Now the day of your death is near. Call Joshua and present yourselves at the Tent of Meeting, where I will commission him." So Moses and Joshua came and presented themselves at the Tent of Meeting.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구름 기둥 가운데에서 장막에 나타나시고 구름 기둥은 장막 문 위에 머물러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appeared at the Tent in a pillar of cloud, and the cloud stood over the entrance to the Tent.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여호와께서 모세에게 이르시되 너는 네 조상과 함께 누우려니와 이 백성은 그 땅으로 들어가 음란히 그 땅의 이방 신들을 따르며 일어날 것이요 나를 버리고 내가 그들과 맺은 언약을 어길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Moses: "You are going to rest with your fathers, and these people will soon prostitute themselves to the foreign gods of the land they are entering. They will forsake me and break the covenant I made with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그들에게 진노하여 그들을 버리며 내 얼굴을 숨겨 그들에게 보이지 않게 할 것인즉 그들이 삼킴을 당하여 허다한 재앙과 환난이 그들에게 임할 그 때에 그들이 말하기를 이 재앙이 우리에게 내림은 우리 하나님이 우리 가운데에 계시지 않은 까닭이 아니냐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I will become angry with them and forsake them; I will hide my face from them, and they will be destroyed. Many disasters and difficulties will come upon them, and on that day they will ask, `Have not these disasters come upon us because our God is not with us?'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그들이 돌이켜 다른 신들을 따르는 모든 악행으로 말미암아 내가 그 때에 반드시 내 얼굴을 숨기리라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certainly hide my face on that day because of all their wickedness in turning to other gods.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이제 너희는 이 노래를 써서 이스라엘 자손들에게 가르쳐 그들의 입으로 부르게 하여 이 노래로 나를 위하여 이스라엘 자손들에게 증거가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write down for yourselves this song and teach it to the Israelites and have them sing it, so that it may be a witness for me against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그들에게 이르되 이제 내 나이 백이십 세라 내가 더 이상 출입하지 못하겠고 여호와께서도 내게 이르시기를 너는 이 요단을 건너지 못하리라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now a hundred and twenty years old and I am no longer able to lead you. The LORD has said to me, `You shall not cross the Jordan.'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그들의 조상들에게 맹세한 바 젖과 꿀이 흐르는 땅으로 그들을 인도하여 들인 후에 그들이 먹어 배부르고 살찌면 돌이켜 다른 신들을 섬기며 나를 멸시하여 내 언약을 어기리니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have brought them into the land flowing with milk and honey, the land I promised on oath to their forefathers, and when they eat their fill and thrive, they will turn to other gods and worship them, rejecting me and breaking my covenant.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수많은 재앙과 환난을 당할 때에 그들의 자손이 부르기를 잊지 아니한 이 노래가 그들 앞에 증인처럼 되리라 나는 내가 맹세한 땅으로 그들을 인도하여 들이기 전 오늘 나는 그들이 생각하는 바를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many disasters and difficulties come upon them, this song will testify against them, because it will not be forgotten by their descendants. I know what they are disposed to do, even before I bring them into the land I promised them on oath."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모세가 그 날 이 노래를 써서 이스라엘 자손들에게 가르쳤더라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wrote down this song that day and taught it to the Israelites.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또 눈의 아들 여호수아에게 명령하여 이르시되 너는 이스라엘 자손들을 인도하여 내가 그들에게 맹세한 땅으로 들어가게 하리니 강하고 담대하라 내가 너와 함께 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gave this command to Joshua son of Nun: "Be strong and courageous, for you will bring the Israelites into the land I promised them on oath, and I myself will be with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모세가 이 율법의 말씀을 다 책에 써서 마친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Moses finished writing in a book the words of this law from beginning to end,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모세가 여호와의 언약궤를 메는 레위 사람에게 명령하여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this command to the Levites who carried the ark of the covenant of the LORD: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 율법책을 가져다가 너희 하나님 여호와의 언약궤 곁에 두어 너희에게 증거가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this Book of the Law and place it beside the ark of the covenant of the LORD your God. There it will remain as a witness against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너희의 반역함과 목이 곧은 것을 아나니 오늘 내가 살아서 너희와 함께 있어도 너희가 여호와를 거역하였거든 하물며 내가 죽은 후의 일이랴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know how rebellious and stiff-necked you are. If you have been rebellious against the LORD while I am still alive and with you, how much more will you rebel after I die!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 지파 모든 장로와 관리들을 내 앞에 모으라 내가 이 말씀을 그들의 귀에 들려주고 그들에게 하늘과 땅을 증거로 삼으리라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Assemble before me all the elders of your tribes and all your officials, so that I can speak these words in their hearing and call heaven and earth to testify against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알거니와 내가 죽은 후에 너희가 스스로 부패하여 내가 너희에게 명령한 길을 떠나 여호와의 목전에 악을 행하여 너희의 손으로 하는 일로 그를 격노하게 하므로 너희가 후일에 재앙을 당하리라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know that after my death you are sure to become utterly corrupt and to turn from the way I have commanded you. In days to come, disaster will fall upon you because you will do evil in the sight of the LORD and provoke him to anger by what your hands have made."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이미 말씀하신 것과 같이 네 하나님 여호와께서 너보다 먼저 건너가사 이 민족들을 네 앞에서 멸하시고 네가 그 땅을 차지하게 할 것이며 여호수아는 네 앞에서 건너갈지라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himself will cross over ahead of you. He will destroy these nations before you, and you will take possession of their land. Joshua also will cross over ahead of you, as the LORD said.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그리고 모세가 이스라엘 총회에 이 노래의 말씀을 끝까지 읽어 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Moses recited the words of this song from beginning to end in the hearing of the whole assembly of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또한 여호와께서 이미 멸하신 아모리 왕 시혼과 옥과 및 그 땅에 행하신 것과 같이 그들에게도 행하실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will do to them what he did to Sihon and Og, the kings of the Amorites, whom he destroyed along with their land.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또한 여호와께서 그들을 너희 앞에 넘기시리니 너희는 내가 너희에게 명한 모든 명령대로 그들에게 행할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deliver them to you, and you must do to them all that I have commanded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강하고 담대하라 두려워하지 말라 그들 앞에서 떨지 말라 이는 네 하나님 여호와 그가 너와 함께 가시며 결코 너를 떠나지 아니하시며 버리지 아니하실 것임이라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and courageous. Do not be afraid or terrified because of them, for the LORD your God goes with you; he will never leave you nor forsake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모세가 여호수아를 불러 온 이스라엘의 목전에서 그에게 이르되 너는 강하고 담대하라 너는 이 백성을 거느리고 여호와께서 그들의 조상에게 주리라고 맹세하신 땅에 들어가서 그들에게 그 땅을 차지하게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summoned Joshua and said to him in the presence of all Israel, "Be strong and courageous, for you must go with this people into the land that the LORD swore to their forefathers to give them, and you must divide it among them as their inheritance.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그리하면 여호와 그가 네 앞에서 가시며 너와 함께 하사 너를 떠나지 아니하시며 버리지 아니하시리니 너는 두려워하지 말라 놀라지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himself goes before you and will be with you; he will never leave you nor forsake you. Do not be afraid; do not be discouraged."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모세가 이 율법을 써서 여호와의 언약궤를 메는 레위 자손 제사장들과 이스라엘 모든 장로에게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wrote down this law and gave it to the priests, the sons of Levi, who carried the ark of the covenant of the LORD, and to all the elders of Israel.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