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이는 곧 너희의 하나님 여호와께서 너희에게 가르치라고 명하신 명령과 규례와 법도라 너희가 건너가서 차지할 땅에서 행할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commands, decrees and laws the LORD your God directed me to teach you to observe in the land that you are crossing the Jordan to possess,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 하나님 여호와께서 네 조상 아브라함과 이삭과 야곱을 향하여 네게 주리라 맹세하신 땅으로 너를 들어가게 하시고 네가 건축하지 아니한 크고 아름다운 성읍을 얻게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brings you into the land he swore to your fathers, to Abraham, Isaac and Jacob, to give you -- a land with large, flourishing cities you did not build,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네가 채우지 아니한 아름다운 물건이 가득한 집을 얻게 하시며 네가 파지 아니한 우물을 차지하게 하시며 네가 심지 아니한 포도원과 감람나무를 차지하게 하사 네게 배불리 먹게 하실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houses filled with all kinds of good things you did not provide, wells you did not dig, and vineyards and olive groves you did not plant -- then when you eat and are satisfied,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조심하여 너를 애굽 땅 종 되었던 집에서 인도하여 내신 여호와를 잊지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that you do not forget the LORD, who brought you out of Egypt, out of the land of slavery.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하나님 여호와를 경외하며 그를 섬기며 그의 이름으로 맹세할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Fear the LORD your God, serve him only and take your oaths in his name.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다른 신들 곧 네 사면에 있는 백성의 신들을 따르지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follow other gods, the gods of the peoples around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중에 계신 너희의 하나님 여호와는 질투하시는 하나님이신즉 너희의 하나님 여호와께서 네게 진노하사 너를 지면에서 멸절시키실까 두려워하노라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who is among you, is a jealous God and his anger will burn against you, and he will destroy you from the face of the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맛사에서 시험한 것 같이 너희의 하나님 여호와를 시험하지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test the LORD your God as you did at Massah.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너희의 하나님 여호와께서 너희에게 명하신 명령과 증거와 규례를 삼가 지키며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to keep the commands of the LORD your God and the stipulations and decrees he has given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보시기에 정직하고 선량한 일을 행하라 그리하면 네가 복을 받고 그 땅에 들어가서 여호와께서 모든 대적을 네 앞에서 쫓아내시겠다고 네 조상들에게 맹세하신 아름다운 땅을 차지하리니 여호와의 말씀과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what is right and good in the LORD's sight, so that it may go well with you and you may go in and take over the good land that the LORD promised on oath to your forefathers,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(18절과 동일)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thrusting out all your enemies before you, as the LORD said.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 너와 네 아들과 네 손자들이 평생에 네 하나님 여호와를 경외하며 내가 너희에게 명한 그 모든 규례와 명령을 지키게 하기 위한 것이며 또 네 날을 장구하게 하기 위한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your children and their children after them may fear the LORD your God as long as you live by keeping all his decrees and commands that I give you, and so that you may enjoy long life.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후일에 네 아들이 네게 묻기를 우리 하나님 여호와께서 명령하신 증거와 규례와 법도가 무슨 뜻이냐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future, when your son asks you, "What is the meaning of the stipulations, decrees and laws the LORD our God has commanded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너는 네 아들에게 이르기를 우리가 옛적에 애굽에서 바로의 종이 되었더니 여호와께서 권능의 손으로 우리를 애굽에서 인도하여 내셨나니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him: "We were slaves of Pharaoh in Egypt, but the LORD brought us out of Egypt with a mighty hand.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곧 여호와께서 우리의 목전에서 크고 두려운 이적과 기사를 애굽과 바로와 그의 온 집에 베푸시고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our eyes the LORD sent miraculous signs and wonders -- great and terrible -- upon Egypt and Pharaoh and his whole household.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우리 조상들에게 맹세하신 땅을 우리에게 주어 들어가게 하시려고 우리를 거기서 인도하여 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brought us out from there to bring us in and give us the land that he promised on oath to our forefathers.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우리에게 이 모든 규례를 지키라 명령하셨으니 이는 우리가 우리 하나님 여호와를 경외하여 항상 복을 누리게 하기 위하심이며 또 여호와께서 우리를 오늘과 같이 살게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commanded us to obey all these decrees and to fear the LORD our God, so that we might always prosper and be kept alive, as is the case today.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우리가 그 명령하신 대로 이 모든 명령을 우리 하나님 여호와 앞에서 삼가 지키면 그것이 곧 우리의 의로움이니라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we are careful to obey all this law before the LORD our God, as he has commanded us, that will be our righteousness."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이스라엘아 듣고 삼가 그것을 행하라 그리하면 네가 복을 받고 네 조상들의 하나님 여호와께서 네게 허락하심 같이 젖과 꿀이 흐르는 땅에서 네가 크게 번성하리라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Israel, and be careful to obey so that it may go well with you and that you may increase greatly in a land flowing with milk and honey, just as the LORD, the God of your fathers, promised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이스라엘아 들으라 우리 하나님 여호와는 오직 유일한 여호와이시니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Israel: The LORD our God, the LORD is 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마음을 다하고 뜻을 다하고 힘을 다하여 네 하나님 여호와를 사랑하라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the LORD your God with all your heart and with all your soul and with all your strength.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오늘 내가 네게 명하는 이 말씀을 너는 마음에 새기고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commandments that I give you today are to be upon your hearts.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자녀에게 부지런히 가르치며 집에 앉았을 때에든지 길을 갈 때에든지 누워 있을 때에든지 일어날 때에든지 이 말씀을 강론할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Impress them on your children. Talk about them when you sit at home and when you walk along the road, when you lie down and when you get up.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또 그것을 네 손목에 매어 기호를 삼으며 네 미간에 붙여 표로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Tie them as symbols on your hands and bind them on your foreheads.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네 집 문설주와 바깥 문에 기록할지니라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Write them on the doorframes of your houses and on your gates.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