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 하나님 여호와께서 너를 인도하사 네가 가서 차지할 땅으로 들이시고 네 앞에서 여러 민족 헷 족속과 기르가스 족속과 아모리 족속과 가나안 족속과 브리스 족속과 히위 족속과 여부스 족속 곧 너보다 많고 힘이 센 일곱 족속을 쫓아내실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brings you into the land you are entering to possess and drives out before you many nations -- the Hittites, Girgashites, Amorites, Canaanites, Perizzites, Hivites and Jebusites, seven nations larger and stronger than you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그를 미워하는 자에게는 당장에 보응하여 멸하시나니 여호와는 자기를 미워하는 자에게 지체하지 아니하시고 당장에 그에게 보응하시느니라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those who hate him he will repay to their face by destruction; he will not be slow to repay to their face those who hate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그런즉 너는 오늘 내가 네게 명하는 명령과 규례와 법도를 지켜 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take care to follow the commands, decrees and laws I give you today.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이 모든 법도를 듣고 지켜 행하면 네 하나님 여호와께서 네 조상들에게 맹세하신 언약을 지켜 네게 인애를 베푸실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pay attention to these laws and are careful to follow them, then the LORD your God will keep his covenant of love with you, as he swore to your forefathers.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곧 너를 사랑하시고 복을 주사 너를 번성하게 하시되 네게 주리라고 네 조상들에게 맹세하신 땅에서 네 소생에게 은혜를 베푸시며 네 토지 소산과 곡식과 포도주와 기름을 풍성하게 하시고 네 소와 양을 번식하게 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love you and bless you and increase your numbers. He will bless the fruit of your womb, the crops of your land -- your grain, new wine and oil -- the calves of your herds and the lambs of your flocks in the land that he swore to your forefathers to give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네가 복을 받음이 만민보다 훨씬 더하여 너희 중의 남녀와 너희의 짐승의 암수에 생육하지 못함이 없을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blessed more than any other people; none of your men or women will be childless, nor any of your livestock without young.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또 모든 질병을 네게서 멀리 하사 너희가 아는 애굽의 악질에 걸리지 않게 하시고 너를 미워하는 모든 자에게 걸리게 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keep you free from every disease. He will not inflict on you the horrible diseases you knew in Egypt, but he will inflict them on all who hate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 하나님 여호와께서 네게 넘겨주신 모든 민족을 네 눈이 긍휼히 여기지 말고 진멸하며 그들의 신을 섬기지 말라 그것이 네게 올무가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destroy all the peoples the LORD your God gives over to you. Do not look on them with pity and do not serve their gods, for that will be a snare to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네가 혹시 심중에 이르기를 이 민족들이 나보다 많으니 내가 어찌 그를 쫓아낼 수 있으리요 하리라마는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say to yourselves, "These nations are stronger than we are. How can we drive them out?"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그들을 두려워하지 말고 네 하나님 여호와께서 바로와 온 애굽에 행하신 것을 잘 기억하되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do not be afraid of them; remember well what the LORD your God did to Pharaoh and to all Egypt.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하나님 여호와께서 너를 인도하여 내실 때에 네가 본 큰 시험과 이적과 기사와 강한 손과 편 팔을 기억하라 네 하나님 여호와께서 네가 두려워하는 모든 민족에게 그와 같이 행하실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with your own eyes the great trials, the miraculous signs and wonders, the mighty hand and outstretched arm, with which the LORD your God brought you out. The LORD your God will do the same to all the peoples you now fear.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하나님 여호와께서 그들을 네게 넘겨 네게 치게 하시리니 그 때에 너는 그들을 진멸할 것이라 그들과 어떤 언약도 하지 말 것이요 그들을 불쌍히 여기지도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LORD your God has delivered them over to you and you have defeated them, then you must destroy them totally. Make no treaty with them, and show them no mercy.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하나님 여호와께서 또 왕벌을 그들 중에 보내어 그들의 남은 자와 너를 피하여 숨은 자를 멸하시리니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the LORD your God will send the hornet among them until even the survivors who hide from you have perished.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너는 그들을 두려워하지 말라 너희의 하나님 여호와 곧 크고 두려운 하나님이 너희 중에 계심이니라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terrified by them, for the LORD your God, who is among you, is a great and awesome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 하나님 여호와께서 이 민족들을 네 앞에서 조금씩 쫓아내시리니 너는 그들을 급히 멸하지 말라 들짐승이 번성하여 너를 해할까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will drive out those nations before you, little by little. You will not be allowed to eliminate them all at once, or the wild animals will multiply around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하나님 여호와께서 그들을 네게 넘기시고 그들을 크게 혼란하게 하여 마침내 진멸하시고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your God will deliver them over to you, throwing them into great confusion until they are destroyed.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그들의 왕들을 네 손에 넘기시리니 너는 그들의 이름을 천하에서 제하여 버리라 너를 당할 자가 없이 네가 마침내 그들을 진멸하리라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give their kings into your hand, and you will wipe out their names from under heaven. No one will be able to stand up against you; you will destroy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너는 그들이 조각한 신상들을 불사르고 그것에 입힌 은이나 금을 탐내지 말며 취하지 말라 네가 그것으로 말미암아 올무에 걸릴까 하노니 이는 네 하나님 여호와께서 가증히 여기시는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images of their gods you are to burn in the fire. Do not covet the silver and gold on them, and do not take it for yourselves, or you will be ensnared by it, for it is detestable to the LORD your God.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너는 가증한 것을 네 집에 들이지 말라 너도 그것과 같이 진멸 당할까 하노라 너는 그것을 멀리하며 심히 미워하라 그것은 진멸 당할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bring a detestable thing into your house or you, like it, will be set apart for destruction. Utterly abhor and detest it, for it is set apart for destruction.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그들과 혼인하지도 말지니 네 딸을 그들의 아들에게 주지 말 것이요 그들의 딸도 네 며느리로 삼지 말 것은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intermarry with them. Do not give your daughters to their sons or take their daughters for your sons,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네 아들을 유혹하여 그가 여호와를 떠나고 다른 신들을 섬기게 하므로 여호와께서 너희에게 진노하사 갑자기 너희를 멸하실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will turn your sons away from following me to serve other gods, and the LORD's anger will burn against you and will quickly destroy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오직 너희가 그들에게 행할 것은 이러하니 그들의 제단을 헐며 주상을 깨뜨리며 아세라 목상을 찍으며 조각한 우상들을 불사를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 are to do to them: Break down their altars, smash their sacred stones, cut down their Asherah poles and burn their idols in the fire.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너는 여호와 네 하나님의 성민이라 네 하나님 여호와께서 지상 만민 중에서 너를 자기 기업의 백성으로 택하셨나니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are a people holy to the LORD your God. The LORD your God has chosen you out of all the peoples on the face of the earth to be his people, his treasured possession.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너희를 기뻐하시고 너희를 택하심은 너희가 다른 민족보다 수효가 많기 때문이 아니니라 너희는 오히려 모든 민족 중에 가장 적으니라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did not set his affection on you and choose you because you were more numerous than other peoples, for you were the fewest of all peoples.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다만 너희를 사랑하심으로 말미암아, 또는 너희의 조상들에게 하신 맹세를 지키려 하심으로 말미암아 자기의 권능의 손으로 너희를 인도하여 내시되 너희를 그 종 되었던 집에서 애굽 왕 바로의 손에서 속량하셨나니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was because the LORD loved you and kept the oath he swore to your forefathers that he brought you out with a mighty hand and redeemed you from the land of slavery, from the power of Pharaoh king of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그런즉 너는 알라 오직 네 하나님 여호와는 하나님이시요 신실하신 하나님이시라 그를 사랑하고 그의 계명을 지키는 자에게는 천 대까지 그의 언약을 이행하시며 인애를 베푸시되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Know therefore that the LORD your God is God; he is the faithful God, keeping his covenant of love to a thousand generations of those who love him and keep his commands.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