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나는 사론의 수선화요 골짜기의 백합화로다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 rose of Sharon, a lily of the valleys.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나의 사랑하는 자가 내게 말하여 이르기를 나의 사랑, 내 어여쁜 자야 일어나서 함께 가자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spoke and said to me, "Arise, my darling, my beautiful one, and come with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겨울도 지나고 비도 그쳤고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See! The winter is past; the rains are over and gone.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지면에는 꽃이 피고 새가 노래할 때가 이르렀는데 비둘기의 소리가 우리 땅에 들리는구나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Flowers appear on the earth; the season of singing has come, the cooing of doves is heard in our land.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무화과나무에는 푸른 열매가 익었고 포도나무는 꽃을 피워 향기를 토하는구나 나의 사랑, 나의 어여쁜 자야 일어나서 함께 가자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fig tree forms its early fruit; the blossoming vines spread their fragrance. Arise, come, my darling; my beautiful one, come with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바위 틈 낭떠러지 은밀한 곳에 있는 나의 비둘기야 내가 네 얼굴을 보게 하라 네 소리를 듣게 하라 네 소리는 부드럽고 네 얼굴은 아름답구나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dove in the clefts of the rock, in the hiding places on the mountainside, show me your face, let me hear your voice; for your voice is sweet, and your face is lovely.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우리를 위하여 여우 곧 포도원을 허는 작은 여우를 잡으라 우리의 포도원에 꽃이 피었음이라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Catch for us the foxes, the little foxes that ruin the vineyards, our vineyards that are in bloom.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 사랑하는 자는 내게 속하였고 나는 그에게 속하였도다 그가 백합화 가운데에서 양 떼를 먹이는구나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is mine and I am his; he browses among the lilies.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사랑하는 자야 날이 저물고 그림자가 사라지기 전에 돌아와서 베데르 산의 노루와 어린 사슴 같을지라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Until the day breaks and the shadows flee, turn, my lover, and be like a gazelle or like a young stag on the rugged hills.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여자들 중에 내 사랑은 가시나무 가운데 백합화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lily among thorns is my darling among the maidens.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남자들 중에 나의 사랑하는 자는 수풀 가운데 사과나무 같구나 내가 그 그늘에 앉아서 심히 기뻐하였고 그 열매는 내 입에 달았도다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an apple tree among the trees of the forest is my lover among the young men. I delight to sit in his shade, and his fruit is sweet to my taste.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나를 인도하여 잔칫집에 들어갔으니 그 사랑은 내 위에 깃발이로구나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taken me to the banquet hall, and his banner over me is love.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너희는 건포도로 내 힘을 돕고 사과로 나를 시원하게 하라 내가 사랑하므로 병이 생겼음이라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Strengthen me with raisins, refresh me with apples, for I am faint with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왼팔로 내 머리를 고이고 오른팔로 나를 안는구나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left arm is under my head, and his right arm embraces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예루살렘 딸들아 내가 노루와 들사슴을 두고 너희에게 부탁한다 내 사랑이 원하기 전에는 흔들지 말고 깨우지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Daughters of Jerusalem, I charge you by the gazelles and by the does of the field: Do not arouse or awaken love until it so desires.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사랑하는 자의 목소리로구나 보라 그가 산에서 달리고 작은 산을 빨리 넘어오는구나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Listen! My lover! Look! Here he comes, leaping across the mountains, bounding over the hills.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사랑하는 자는 노루와도 같고 어린 사슴과도 같아서 우리 벽 뒤에 서서 창으로 들여다보며 창살 틈으로 엿보는구나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lover is like a gazelle or a young stag. Look! There he stands behind our wall, gazing through the windows, peering through the lattice.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