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내가 밤에 침상에서 마음으로 사랑하는 자를 찾았노라 찾아도 찾아내지 못하였노라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night long on my bed I looked for the one my heart loves; I looked for him but did not find him.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기둥은 은이요 바닥은 금이요 자리는 자색 깔개라 그 안에는 예루살렘 딸들의 사랑이 엮어져 있구나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Its posts he made of silver, its base of gold. Its seat was upholstered with purple, its interior lovingly inlaid by the daughters of Jerusalem.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시온의 딸들아 나와서 솔로몬 왕을 보라 혼인날 마음이 기쁠 때에 그의 어머니가 씌운 왕관이 그 머리에 있구나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Come out, you daughters of Zion, and look at King Solomon wearing the crown, the crown with which his mother crowned him on the day of his wedding, the day his heart rejoiced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이에 내가 일어나서 성 안을 돌아다니며 마음에 사랑하는 자를 거리에서나 큰 길에서나 찾으리라 하고 찾으나 만나지 못하였노라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get up now and go about the city, through its streets and squares; I will search for the one my heart loves. So I looked for him but did not find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성 안을 순찰하는 자들을 만나서 묻기를 내 마음으로 사랑하는 자를 너희가 보았느냐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watchmen found me as they made their rounds in the city. "Have you seen the one my heart loves?"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그들을 지나치자마자 마음에 사랑하는 자를 만나서 그를 붙잡고 내 어머니 집으로, 나를 잉태한 이의 방으로 가기까지 놓지 아니하였노라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Scarcely had I passed them when I found the one my heart loves. I held him and would not let him go till I had brought him to my mother's house, to the room of the one who conceived me.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예루살렘 딸들아 내가 노루와 들사슴을 두고 너희에게 부탁한다 사랑하는 자가 원하기 전에는 흔들지 말고 깨우지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Daughters of Jerusalem, I charge you by the gazelles and by the does of the field: Do not arouse or awaken love until it so desires.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몰약과 유향과 상인의 여러 가지 향품으로 향내 풍기며 연기 기둥처럼 거친 들에서 오는 자가 누구인가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is this coming up from the desert like a column of smoke, perfumed with myrrh and incense made from all the spices of the merchant?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볼지어다 솔로몬의 가마라 이스라엘 용사 중 육십 명이 둘러쌌는데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 It is Solomon's carriage, escorted by sixty warriors, the noblest of Israel,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다 칼을 잡고 싸움에 익숙한 사람들이라 밤의 두려움으로 말미암아 각기 허리에 칼을 찼느니라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of them wearing the sword, all experienced in battle, each with his sword at his side, prepared for the terrors of the night.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솔로몬 왕이 레바논 나무로 자기의 가마를 만들었는데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Solomon made for himself the carriage; he made it of wood from Lebanon.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