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 사랑 너는 어여쁘고도 어여쁘다 너울 속에 있는 네 눈이 비둘기 같고 네 머리털은 길르앗 산 기슭에 누운 염소 떼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beautiful you are, my darling! Oh, how beautiful! Your eyes behind your veil are doves. Your hair is like a flock of goats descending from Mount Gilead.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 누이, 내 신부야 네 사랑이 어찌 그리 아름다운지 네 사랑은 포도주보다 진하고 네 기름의 향기는 각양 향품보다 향기롭구나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delightful is your love, my sister, my bride! How much more pleasing is your love than wine, and the fragrance of your perfume than any spice!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신부야 네 입술에서는 꿀 방울이 떨어지고 네 혀 밑에는 꿀과 젖이 있고 네 의복의 향기는 레바논의 향기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lips drop sweetness as the honeycomb, my bride; milk and honey are under your tongue. The fragrance of your garments is like that of Lebanon.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누이, 내 신부는 잠근 동산이요 덮은 우물이요 봉한 샘이로구나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garden locked up, my sister, my bride; you are a spring enclosed, a sealed fountain.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네게서 나는 것은 석류나무와 각종 아름다운 과수와 고벨화와 나도풀과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plants are an orchard of pomegranates with choice fruits, with henna and nard,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나도와 번홍화와 창포와 계수와 각종 유향목과 몰약과 침향과 모든 귀한 향품이요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nard and saffron, calamus and cinnamon, with every kind of incense tree, with myrrh and aloes and all the finest spices.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동산의 샘이요 생수의 우물이요 레바논에서부터 흐르는 시내로구나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garden fountain, a well of flowing water streaming down from Lebanon.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북풍아 일어나라 남풍아 오라 나의 동산에 불어서 향기를 날리라 나의 사랑하는 자가 그 동산에 들어가서 그 아름다운 열매 먹기를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Awake, north wind, and come, south wind! Blow on my garden, that its fragrance may spread abroad. Let my lover come into his garden and taste its choice fruits.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이는 목욕장에서 나오는 털 깎인 암양 곧 새끼 없는 것은 하나도 없이 각각 쌍태를 낳은 양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teeth are like a flock of sheep just shorn, coming up from the washing. Each has its twin; not one of them is alone.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입술은 홍색 실 같고 네 입은 어여쁘고 너울 속의 네 뺨은 석류 한 쪽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lips are like a scarlet ribbon; your mouth is lovely. Your temples behind your veil are like the halves of a pomegranate.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목은 무기를 두려고 건축한 다윗의 망대 곧 방패 천 개, 용사의 모든 방패가 달린 망대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neck is like the tower of David, built with elegance; on it hang a thousand shields, all of them shields of warriors.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두 유방은 백합화 가운데서 꼴을 먹는 쌍태 어린 사슴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two breasts are like two fawns, like twin fawns of a gazelle that browse among the lilies.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날이 저물고 그림자가 사라지기 전에 내가 몰약 산과 유향의 작은 산으로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day breaks and the shadows flee, I will go to the mountain of myrrh and to the hill of incense.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나의 사랑 너는 어여쁘고 아무 흠이 없구나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beautiful you are, my darling; there is no flaw in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 신부야 너는 레바논에서부터 나와 함께 하고 레바논에서부터 나와 함께 가자 아마나와 스닐과 헤르몬 꼭대기에서 사자 굴과 표범 산에서 내려오너라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with me from Lebanon, my bride, come with me from Lebanon. Descend from the crest of Amana, from the top of Senir, the summit of Hermon, from the lions' dens and the mountain haunts of the leopards.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누이, 내 신부야 네가 내 마음을 빼앗았구나 네 눈으로 한 번 보는 것과 네 목의 구슬 한 꿰미로 내 마음을 빼앗았구나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stolen my heart, my sister, my bride; you have stolen my heart with one glance of your eyes, with one jewel of your necklace.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