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 누이, 내 신부야 내가 내 동산에 들어와서 나의 몰약과 향 재료를 거두고 나의 꿀송이와 꿀을 먹고 내 포도주와 내 우유를 마셨으니 나의 친구들아 먹으라 나의 사랑하는 사람들아 많이 마시라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come into my garden, my sister, my bride; I have gathered my myrrh with my spice. I have eaten my honeycomb and my honey; I have drunk my wine and my milk. Eat, O friends, and drink; drink your fill, O lovers.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 사랑하는 자는 희고도 붉어 많은 사람 가운데에 뛰어나구나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lover is radiant and ruddy, outstanding among ten thousand.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머리는 순금 같고 머리털은 고불고불하고 까마귀 같이 검구나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head is purest gold; his hair is wavy and black as a raven.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눈은 시냇가의 비둘기 같은데 우유로 씻은 듯하고 아름답게도 박혔구나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eyes are like doves by the water streams, washed in milk, mounted like jewels.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뺨은 향기로운 꽃밭 같고 향기로운 풀언덕과도 같고 입술은 백합화 같고 몰약의 즙이 뚝뚝 떨어지는구나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cheeks are like beds of spice yielding perfume. His lips are like lilies dripping with myrrh.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손은 황옥을 물린 황금 노리개 같고 몸은 아로새긴 상아에 청옥을 입힌 듯하구나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arms are rods of gold set with chrysolite. His body is like polished ivory decorated with sapphires.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다리는 순금 받침에 세운 화반석 기둥 같고 생김새는 레바논 같으며 백향목처럼 보기 좋고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legs are pillars of marble set on bases of pure gold. His appearance is like Lebanon, choice as its cedars.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입은 심히 달콤하니 그 전체가 사랑스럽구나 예루살렘 딸들아 이는 내 사랑하는 자요 나의 친구로다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mouth is sweetness itself; he is altogether lovely. This is my lover, this my friend, O daughters of Jerusalem.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잘지라도 마음은 깨었는데 나의 사랑하는 자의 소리가 들리는구나 문을 두드려 이르기를 나의 누이, 나의 사랑, 나의 비둘기, 나의 완전한 자야 문을 열어 다오 내 머리에는 이슬이, 내 머리털에는 밤이슬이 가득하였다 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slept but my heart was awake. Listen! My lover is knocking: "Open to me, my sister, my darling, my dove, my flawless one. My head is drenched with dew, my hair with the dampness of the night."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옷을 벗었으니 어찌 다시 입겠으며 내가 발을 씻었으니 어찌 다시 더럽히랴마는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taken off my robe -- must I put it on again? I have washed my feet -- must I soil them again?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 사랑하는 자가 문틈으로 손을 들이밀매 내 마음이 움직여서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lover thrust his hand through the latch-opening; my heart began to pound for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일어나 내 사랑하는 자를 위하여 문을 열 때 몰약이 내 손에서, 몰약의 즙이 내 손가락에서 문빗장에 떨어지는구나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arose to open for my lover, and my hands dripped with myrrh, my fingers with flowing myrrh, on the handles of the lock.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내 사랑하는 자를 위하여 문을 열었으나 그는 벌써 물러갔네 그가 말할 때에 내 혼이 나갔구나 내가 그를 찾아도 못 만났고 불러도 응답이 없었노라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opened for my lover, but my lover had left; he was gone. My heart sank at his departure. I looked for him but did not find him. I called him but he did not answer.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성 안을 순찰하는 자들이 나를 만나매 나를 쳐서 상하게 하였고 성벽을 파수하는 자들이 나의 겉옷을 벗겨 가졌도다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watchmen found me as they made their rounds in the city. They beat me, they bruised me; they took away my cloak, those watchmen of the walls!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예루살렘 딸들아 너희에게 내가 부탁한다 너희가 내 사랑하는 자를 만나거든 내가 사랑하므로 병이 났다고 하려무나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daughters of Jerusalem, I charge you -- if you find my lover, what will you tell him? Tell him I am faint with love.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여자들 가운데에 어여쁜 자야 너의 사랑하는 자가 남의 사랑하는 자보다 나은 것이 무엇인가 너의 사랑하는 자가 남의 사랑하는 자보다 나은 것이 무엇이기에 이같이 우리에게 부탁하는가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is your beloved better than others, most beautiful of women? How is your beloved better than others, that you charge us so?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