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여자들 가운데에서 어여쁜 자야 네 사랑하는 자가 어디로 갔는가 네 사랑하는 자가 어디로 돌아갔는가 우리가 너와 함께 찾으리라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Where has your lover gone, most beautiful of women? Which way did your lover turn, that we may look for him with you?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아침 빛 같이 뚜렷하고 달 같이 아름답고 해 같이 맑고 깃발을 세운 군대 같이 당당한 여자가 누구인가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is this that appears like the dawn, fair as the moon, bright as the sun, majestic as the stars in procession?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골짜기의 푸른 초목을 보려고 포도나무가 순이 났는가 석류나무가 꽃이 피었는가 알려고 내가 호도 동산으로 내려갔을 때에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went down to the grove of nut trees to look at the new growth in the valley, to see if the vines had budded or the pomegranates were in bloom.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부지중에 내 마음이 나를 내 귀한 백성의 수레 가운데에 이르게 하였구나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Before I realized it, my desire set me among the royal chariots of my people.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돌아오고 돌아오라 술람미 여자야 돌아오고 돌아오라 우리가 너를 보게 하라 ○너희가 어찌하여 마하나임에서 춤추는 것을 보는 것처럼 술람미 여자를 보려느냐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Come back, come back, O Shulammite; come back, come back, that we may gaze on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 사랑하는 자가 자기 동산으로 내려가 향기로운 꽃밭에 이르러서 동산 가운데에서 양 떼를 먹이며 백합화를 꺾는구나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lover has gone down to his garden, to the beds of spices, to browse in the gardens and to gather lilies.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나는 내 사랑하는 자에게 속하였고 내 사랑하는 자는 내게 속하였으며 그가 백합화 가운데에서 그 양 떼를 먹이는도다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my lover's and my lover is mine; he browses among the lilies.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 사랑아 너는 디르사 같이 어여쁘고, 예루살렘 같이 곱고, 깃발을 세운 군대 같이 당당하구나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beautiful, my darling, as Tirzah, lovely as Jerusalem, majestic as troops with banners.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네 눈이 나를 놀라게 하니 돌이켜 나를 보지 말라 네 머리털은 길르앗 산 기슭에 누운 염소 떼 같고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Turn your eyes from me; they overwhelm me. Your hair is like a flock of goats descending from Gilead.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네 이는 목욕하고 나오는 암양 떼 같으니 쌍태를 가졌으며 새끼 없는 것은 하나도 없구나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teeth are like a flock of sheep coming up from the washing. Each has its twin, not one of them is alone.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너울 속의 네 뺨은 석류 한 쪽 같구나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temples behind your veil are like the halves of a pomegranate.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왕비가 육십 명이요 후궁이 팔십 명이요 시녀가 무수하되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Sixty queens there may be, and eighty concubines, and virgins beyond number;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 비둘기, 내 완전한 자는 하나뿐이로구나 그는 그의 어머니의 외딸이요 그 낳은 자가 귀중하게 여기는 자로구나 여자들이 그를 보고 복된 자라 하고 왕비와 후궁들도 그를 칭찬하는구나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my dove, my perfect one, is unique, the only daughter of her mother, the favorite of the one who bore her. The maidens saw her and called her blessed; the queens and concubines praised 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