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귀한 자의 딸아 신을 신은 네 발이 어찌 그리 아름다운가 네 넓적다리는 둥글어서 숙련공의 손이 만든 구슬 꿰미 같구나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beautiful your sandaled feet, O prince's daughter! Your graceful legs are like jewels, the work of a craftsman's hands.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나는 내 사랑하는 자에게 속하였도다 그가 나를 사모하는구나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belong to my lover, and his desire is for 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사랑하는 자야 우리가 함께 들로 가서 동네에서 유숙하자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my lover, let us go to the countryside, let us spend the night in the villages.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우리가 일찍이 일어나서 포도원으로 가서 포도 움이 돋았는지, 꽃술이 퍼졌는지, 석류 꽃이 피었는지 보자 거기에서 내가 내 사랑을 네게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go early to the vineyards to see if the vines have budded, if their blossoms have opened, and if the pomegranates are in bloom -- there I will give you my love.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합환채가 향기를 뿜어내고 우리의 문 앞에는 여러 가지 귀한 열매가 새 것, 묵은 것으로 마련되었구나 내가 내 사랑하는 자 너를 위하여 쌓아 둔 것이로다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mandrakes send out their fragrance, and at our door is every delicacy, both new and old, that I have stored up for you, my lover.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배꼽은 섞은 포도주를 가득히 부은 둥근 잔 같고 허리는 백합화로 두른 밀단 같구나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navel is a rounded goblet that never lacks blended wine. Your waist is a mound of wheat encircled by lilies.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두 유방은 암사슴의 쌍태 새끼 같고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breasts are like two fawns, twins of a gazelle.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목은 상아 망대 같구나 눈은 헤스본 바드랍빔 문 곁에 있는 연못 같고 코는 다메섹을 향한 레바논 망대 같구나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neck is like an ivory tower. Your eyes are the pools of Heshbon by the gate of Bath Rabbim. Your nose is like the tower of Lebanon looking toward Damascus.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머리는 갈멜 산 같고 드리운 머리털은 자주 빛이 있으니 왕이 그 머리카락에 매이었구나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head crowns you like Mount Carmel. Your hair is like royal tapestry; the king is held captive by its tresses.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사랑아 네가 어찌 그리 아름다운지, 어찌 그리 화창한지 즐겁게 하는구나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beautiful you are and how pleasing, O love, with your delights!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네 키는 종려나무 같고 네 유방은 그 열매송이 같구나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stature is like that of the palm, and your breasts like clusters of fruit.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말하기를 종려나무에 올라가서 그 가지를 잡으리라 하였나니 네 유방은 포도송이 같고 네 콧김은 사과 냄새 같고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said, "I will climb the palm tree; I will take hold of its fruit." May your breasts be like the clusters of the vine, the fragrance of your breath like apples,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아가 Song Of Songs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 입은 좋은 포도주 같을 것이니라 이 포도주는 내 사랑하는 자를 위하여 미끄럽게 흘러내려서 자는 자의 입을 움직이게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your mouth like the best wine. May the wine go straight to my lover, flowing gently over lips and teeth.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