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 왕 웃시야의 시대 곧 이스라엘 왕 요아스의 아들 여로보암의 시대 지진 전 이년에 드고아 목자 중 아모스가 이스라엘에 대하여 이상으로 받은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of Amos, one of the shepherds of Tekoa -- what he saw concerning Israel two years before the earthquake, when Uzziah was king of Judah and Jeroboam son of Jehoash was king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두로 성에 불을 보내리니 그 궁궐들을 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fire upon the walls of Tyre that will consume her fortresses."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이와 같이 말씀하시되 에돔의 서너 가지 죄로 말미암아 내가 그 벌을 돌이키지 아니하리니 이는 그가 칼로 그의 형제를 쫓아가며 긍휼을 버리며 항상 맹렬히 화를 내며 분을 끝없이 품었음이라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"For three sins of Edom, even for four, I will not turn back my wrath. Because he pursued his brother with a sword, stifling all compassion, because his anger raged continually and his fury flamed unchecked,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데만에 불을 보내리니 보스라의 궁궐들을 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fire upon Teman that will consume the fortresses of Bozrah."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이와 같이 말씀하시되 암몬 자손의 서너 가지 죄로 말미암아 내가 그 벌을 돌이키지 아니하리니 이는 그들이 자기 지경을 넓히고자 하여 길르앗의 아이 밴 여인의 배를 갈랐음이니라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"For three sins of Ammon, even for four, I will not turn back my wrath. Because he ripped open the pregnant women of Gilead in order to extend his borders,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랍바 성에 불을 놓아 그 궁궐들을 사르되 전쟁의 날에 외침과 회오리바람의 날에 폭풍으로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fire to the walls of Rabbah that will consume her fortresses amid war cries on the day of battle, amid violent winds on a stormy day.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그들의 왕은 그 지도자들과 함께 사로잡혀 가리라 여호와께서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king will go into exile, he and his officials together," says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이르되 여호와께서 시온에서부터 부르짖으시며 예루살렘에서부터 소리를 내시리니 목자의 초장이 마르고 갈멜 산 꼭대기가 마르리로다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"The LORD roars from Zion and thunders from Jerusalem; the pastures of the shepherds dry up, and the top of Carmel withers."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이와 같이 말씀하시되 다메섹의 서너 가지 죄로 말미암아 내가 그 벌을 돌이키지 아니하리니 이는 그들이 철 타작기로 타작하듯 길르앗을 압박하였음이라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"For three sins of Damascus, even for four, I will not turn back my wrath. Because she threshed Gilead with sledges having iron teeth,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하사엘의 집에 불을 보내리니 벤하닷의 궁궐들을 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fire upon the house of Hazael that will consume the fortresses of Ben-Hadad.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다메섹의 빗장을 꺾으며 아웬 골짜기에서 그 주민들을 끊으며 벧에덴에서 규 잡은 자를 끊으리니 아람 백성이 사로잡혀 기르에 이르리라 여호와께서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break down the gate of Damascus; I will destroy the king who is in the Valley of Aven and the one who holds the scepter in Beth Eden. The people of Aram will go into exile to Kir," says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이와 같이 말씀하시되 가사의 서너 가지 죄로 말미암아 내가 그 벌을 돌이키지 아니하리니 이는 그들이 모든 사로잡은 자를 끌어 에돔에 넘겼음이라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"For three sins of Gaza, even for four, I will not turn back my wrath. Because she took captive whole communities and sold them to Edom,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가사 성에 불을 보내리니 그 궁궐들을 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fire upon the walls of Gaza that will consume her fortresses.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또 아스돗에서 그 주민들과 아스글론에서 규를 잡은 자를 끊고 또 손을 돌이켜 에그론을 치리니 블레셋의 남아 있는 자가 멸망하리라 주 여호와께서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destroy the king of Ashdod and the one who holds the scepter in Ashkelon. I will turn my hand against Ekron, till the last of the Philistines is dead," says the Sovereign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이와 같이 말씀하시되 두로의 서너 가지 죄로 말미암아 내가 그 벌을 돌이키지 아니하리니 이는 그들이 그 형제의 계약을 기억하지 아니하고 모든 사로잡은 자를 에돔에 넘겼음이라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"For three sins of Tyre, even for four, I will not turn back my wrath. Because she sold whole communities of captives to Edom, disregarding a treaty of brotherhood,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