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이와 같이 말씀하시되 모압의 서너 가지 죄로 말미암아 내가 그 벌을 돌이키지 아니하리니 이는 그가 에돔 왕의 뼈를 불살라 재를 만들었음이라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Moab, even for four, I will not turn back my wrath. Because he burned, as if to lime, the bones of Edom's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너희를 애굽 땅에서 이끌어 내어 사십 년 동안 광야에서 인도하고 아모리 사람의 땅을 너희가 차지하게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you up out of Egypt, and I led you forty years in the desert to give you the land of the Amorites.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너희 아들 중에서 선지자를, 너희 청년 중에서 나실인을 일으켰나니 이스라엘 자손들아 과연 그렇지 아니하냐 이는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raised up prophets from among your sons and Nazirites from among your young men. Is this not true, people of Israel?" declares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너희가 나실 사람으로 포도주를 마시게 하며 또 선지자에게 명령하여 예언하지 말라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made the Nazirites drink wine and commanded the prophets not to prophesy.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보라 곡식 단을 가득히 실은 수레가 흙을 누름 같이 내가 너희를 누르리니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I will crush you as a cart crushes when loaded with grain.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빨리 달음박질하는 자도 도망할 수 없으며 강한 자도 자기 힘을 낼 수 없으며 용사도 자기 목숨을 구할 수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swift will not escape, the strong will not muster their strength, and the warrior will not save his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활을 가진 자도 설 수 없으며 발이 빠른 자도 피할 수 없으며 말 타는 자도 자기 목숨을 구할 수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archer will not stand his ground, the fleet-footed soldier will not get away, and the horseman will not save his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용사 가운데 그 마음이 굳센 자도 그 날에는 벌거벗고 도망하리라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bravest warriors will flee naked on that day," declares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모압에 불을 보내리니 그리욧 궁궐들을 사르리라 모압이 요란함과 외침과 나팔 소리 중에서 죽을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upon Moab that will consume the fortresses of Kerioth. Moab will go down in great tumult amid war cries and the blast of the trumpet.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그 중에서 재판장을 멸하며 지도자들을 그와 함께 죽이리라 여호와께서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her ruler and kill all her officials with him," says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이와 같이 말씀하시되 유다의 서너 가지 죄로 말미암아 내가 그 벌을 돌이키지 아니하리니 이는 그들이 여호와의 율법을 멸시하며 그 율례를 지키지 아니하고 그의 조상들이 따라가던 거짓 것에 미혹되었음이라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Judah, even for four, I will not turn back my wrath. Because they have rejected the law of the LORD and have not kept his decrees, because they have been led astray by false gods, the gods their ancestors followed,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유다에 불을 보내리니 예루살렘의 궁궐들을 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upon Judah that will consume the fortresses of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이와 같이 말씀하시되 이스라엘의 서너 가지 죄로 말미암아 내가 그 벌을 돌이키지 아니하리니 이는 그들이 은을 받고 의인을 팔며 신 한 켤레를 받고 가난한 자를 팔며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Israel, even for four, I will not turn back my wrath. They sell the righteous for silver, and the needy for a pair of sandals.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힘 없는 자의 머리를 티끌 먼지 속에 발로 밟고 연약한 자의 길을 굽게 하며 아버지와 아들이 한 젊은 여인에게 다녀서 내 거룩한 이름을 더럽히며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trample on the heads of the poor as upon the dust of the ground and deny justice to the oppressed. Father and son use the same girl and so profane my holy name.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모든 제단 옆에서 전당 잡은 옷 위에 누우며 그들의 신전에서 벌금으로 얻은 포도주를 마심이니라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lie down beside every altar on garments taken in pledge. In the house of their god they drink wine taken as fines.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아모리 사람을 그들 앞에서 멸하였나니 그 키는 백향목 높이와 같고 강하기는 상수리나무 같으나 내가 그 위의 열매와 그 아래의 뿌리를 진멸하였느니라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destroyed the Amorite before them, though he was tall as the cedars and strong as the oaks. I destroyed his fruit above and his roots below.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