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 자손들아 여호와께서 너희에 대하여 이르시는 이 말씀을 들으라 애굽 땅에서 인도하여 올리신 모든 족속에 대하여 이르시기를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this word the LORD has spoken against you, O people of Israel -- against the whole family I brought up out of Egypt: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자기 궁궐에서 포학과 겁탈을 쌓는 자들이 바른 일 행할 줄을 모르느니라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do not know how to do right," declares the LORD, "who hoard plunder and loot in their fortresses."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주 여호와께서 이와 같이 말씀하시되 이 땅 사면에 대적이 있어 네 힘을 쇠하게 하며 네 궁궐을 약탈하리라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Sovereign LORD says: "An enemy will overrun the land; he will pull down your strongholds and plunder your fortresses."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이와 같이 말씀하시되 목자가 사자 입에서 양의 두 다리나 귀 조각을 건져냄과 같이 사마리아에서 침상 모서리에나 걸상의 방석에 앉은 이스라엘 자손도 건져냄을 입으리라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LORD says: "As a shepherd saves from the lion's mouth only two leg bones or a piece of an ear, so will the Israelites be saved, those who sit in Samaria on the edge of their beds and in Damascus on their couches."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 여호와 만군의 하나님의 말씀이니라 너희는 듣고 야곱의 족속에게 증언하라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"Hear this and testify against the house of Jacob," declares the Lord, the LORD God Almighty.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이스라엘의 모든 죄를 보응하는 날에 벧엘의 제단들을 벌하여 그 제단의 뿔들을 꺾어 땅에 떨어뜨리고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 the day I punish Israel for her sins, I will destroy the altars of Bethel; the horns of the altar will be cut off and fall to the ground.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겨울 궁과 여름 궁을 치리니 상아 궁들이 파괴되며 큰 궁들이 무너지리라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tear down the winter house along with the summer house; the houses adorned with ivory will be destroyed and the mansions will be demolished,"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땅의 모든 족속 가운데 너희만을 알았나니 그러므로 내가 너희 모든 죄악을 너희에게 보응하리라 하셨나니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only have I chosen of all the families of the earth; therefore I will punish you for all your sins."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두 사람이 뜻이 같지 않은데 어찌 동행하겠으며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two walk together unless they have agreed to do so?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사자가 움킨 것이 없는데 어찌 수풀에서 부르짖겠으며 젊은 사자가 잡은 것이 없는데 어찌 굴에서 소리를 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a lion roar in the thicket when he has no prey? Does he growl in his den when he has caught nothing?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덫을 땅에 놓지 않았는데 새가 어찌 거기 치이겠으며 잡힌 것이 없는데 덫이 어찌 땅에서 튀겠느냐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a bird fall into a trap on the ground where no snare has been set? Does a trap spring up from the earth when there is nothing to catch?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성읍에서 나팔이 울리는데 백성이 어찌 두려워하지 아니하겠으며 여호와의 행하심이 없는데 재앙이 어찌 성읍에 임하겠느냐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trumpet sounds in a city, do not the people tremble? When disaster comes to a city, has not the LORD caused it?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 여호와께서는 자기의 비밀을 그 종 선지자들에게 보이지 아니하시고는 결코 행하심이 없으시리라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the Sovereign LORD does nothing without revealing his plan to his servants the prophets.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사자가 부르짖은즉 누가 두려워하지 아니하겠느냐 주 여호와께서 말씀하신즉 누가 예언하지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 has roared -- who will not fear? The Sovereign LORD has spoken -- who can but prophesy?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아스돗의 궁궐들과 애굽 땅의 궁궐들에 선포하여 이르기를 너희는 사마리아 산들에 모여 그 성 중에서 얼마나 큰 요란함과 학대함이 있나 보라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Proclaim to the fortresses of Ashdod and to the fortresses of Egypt: "Assemble yourselves on the mountains of Samaria; see the great unrest within her and the oppression among her people."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