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사마리아의 산에 있는 바산의 암소들아 이 말을 들으라 너희는 힘 없는 자를 학대하며 가난한 자를 압제하며 가장에게 이르기를 술을 가져다가 우리로 마시게 하라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this word, you cows of Bashan on Mount Samaria, you women who oppress the poor and crush the needy and say to your husbands, "Bring us some drinks!"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너희 중에 전염병 보내기를 애굽에서 한 것처럼 하였으며 칼로 너희 청년들을 죽였으며 너희 말들을 노략하게 하며 너희 진영의 악취로 코를 찌르게 하였으나 너희가 내게로 돌아오지 아니하였느니라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sent plagues among you as I did to Egypt. I killed your young men with the sword, along with your captured horses. I filled your nostrils with the stench of your camps, yet you have not returned to me," declares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너희 중의 성읍 무너뜨리기를 하나님인 내가 소돔과 고모라를 무너뜨림 같이 하였으므로 너희가 불붙는 가운데서 빼낸 나무 조각 같이 되었으나 너희가 내게로 돌아오지 아니하였느니라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overthrew some of you as I overthrew Sodom and Gomorrah. You were like a burning stick snatched from the fire, yet you have not returned to me," declares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그러므로 이스라엘아 내가 이와 같이 네게 행하리라 내가 이것을 네게 행하리니 이스라엘아 네 하나님 만나기를 준비하라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this is what I will do to you, Israel, and because I will do this to you, prepare to meet your God, O Israel."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보라 산들을 지으며 바람을 창조하며 자기 뜻을 사람에게 보이며 아침을 어둡게 하며 땅의 높은 데를 밟는 이는 그의 이름이 만군의 하나님 여호와시니라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forms the mountains, creates the wind, and reveals his thoughts to man, he who turns dawn to darkness, and treads the high places of the earth -- the LORD God Almighty is his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 여호와께서 자기의 거룩함을 두고 맹세하시되 때가 너희에게 이를지라 사람이 갈고리로 너희를 끌어 가며 낚시로 너희의 남은 자들도 그리하리라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Sovereign LORD has sworn by his holiness: "The time will surely come when you will be taken away with hooks, the last of you with fishhooks.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너희가 성 무너진 데를 통하여 각기 앞으로 바로 나가서 하르몬에 던져지리라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each go straight out through breaks in the wall, and you will be cast out toward Harmon," declares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벧엘에 가서 범죄하며 길갈에 가서 죄를 더하며 아침마다 너희 희생을, 삼일마다 너희 십일조를 드리며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to Bethel and sin; go to Gilgal and sin yet more. Bring your sacrifices every morning, your tithes every three years.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누룩 넣은 것을 불살라 수은제로 드리며 낙헌제를 소리내어 선포하려무나 이스라엘 자손들아 이것이 너희가 기뻐하는 바니라 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Burn leavened bread as a thank offering and brag about your freewill offerings -- boast about them, you Israelites, for this is what you love to do," declares the Sovereign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내가 너희 모든 성읍에서 너희 이를 깨끗하게 하며 너희의 각 처소에서 양식이 떨어지게 하였으나 너희가 내게로 돌아오지 아니하였느니라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gave you empty stomachs in every city and lack of bread in every town, yet you have not returned to me," declares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추수하기 석 달 전에 내가 너희에게 비를 멈추게 하여 어떤 성읍에는 내리고 어떤 성읍에는 내리지 않게 하였더니 땅 한 부분은 비를 얻고 한 부분은 비를 얻지 못하여 말랐으매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also withheld rain from you when the harvest was still three months away. I sent rain on one town, but withheld it from another. One field had rain; another had none and dried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두 세 성읍 사람이 어떤 성읍으로 비틀거리며 물을 마시러 가서 만족하게 마시지 못하였으나 너희가 내게로 돌아오지 아니하였느니라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People staggered from town to town for water but did not get enough to drink, yet you have not returned to me," declares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곡식을 마르게 하는 재앙과 깜부기 재앙으로 너희를 쳤으며 팥중이로 너희의 많은 동산과 포도원과 무화과나무와 감람나무를 다 먹게 하였으나 너희가 내게로 돌아오지 아니하였느니라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"Many times I struck your gardens and vineyards, I struck them with blight and mildew. Locusts devoured your fig and olive trees, yet you have not returned to me," declares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